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77" r:id="rId3"/>
    <p:sldId id="308" r:id="rId4"/>
    <p:sldId id="278" r:id="rId5"/>
    <p:sldId id="326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5" r:id="rId34"/>
    <p:sldId id="30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588D"/>
    <a:srgbClr val="24578D"/>
    <a:srgbClr val="002060"/>
    <a:srgbClr val="29253C"/>
    <a:srgbClr val="004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1"/>
    <p:restoredTop sz="96327"/>
  </p:normalViewPr>
  <p:slideViewPr>
    <p:cSldViewPr snapToGrid="0">
      <p:cViewPr varScale="1">
        <p:scale>
          <a:sx n="135" d="100"/>
          <a:sy n="135" d="100"/>
        </p:scale>
        <p:origin x="1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Top Left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ople sitting on a bench outside a building&#10;&#10;Description automatically generated">
            <a:extLst>
              <a:ext uri="{FF2B5EF4-FFF2-40B4-BE49-F238E27FC236}">
                <a16:creationId xmlns:a16="http://schemas.microsoft.com/office/drawing/2014/main" id="{9E8BBF5B-8A55-648C-3050-F069BDB71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878F2-E2C7-7D07-C054-DDE82F47E548}"/>
              </a:ext>
            </a:extLst>
          </p:cNvPr>
          <p:cNvSpPr/>
          <p:nvPr userDrawn="1"/>
        </p:nvSpPr>
        <p:spPr>
          <a:xfrm>
            <a:off x="486136" y="801546"/>
            <a:ext cx="7430947" cy="2955206"/>
          </a:xfrm>
          <a:prstGeom prst="rect">
            <a:avLst/>
          </a:prstGeom>
          <a:solidFill>
            <a:schemeClr val="tx2">
              <a:alpha val="592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617570" y="656080"/>
            <a:ext cx="7430947" cy="295520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1815" y="1346356"/>
            <a:ext cx="6557554" cy="2082644"/>
          </a:xfrm>
        </p:spPr>
        <p:txBody>
          <a:bodyPr anchor="ctr">
            <a:normAutofit/>
          </a:bodyPr>
          <a:lstStyle>
            <a:lvl1pPr algn="l">
              <a:defRPr sz="3600" b="1" i="0">
                <a:latin typeface="Tenorite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126897-21C1-960C-2E3B-1F9A6BE38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68" y="829729"/>
            <a:ext cx="5991337" cy="3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27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BBF5B-8A55-648C-3050-F069BDB71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878F2-E2C7-7D07-C054-DDE82F47E548}"/>
              </a:ext>
            </a:extLst>
          </p:cNvPr>
          <p:cNvSpPr/>
          <p:nvPr userDrawn="1"/>
        </p:nvSpPr>
        <p:spPr>
          <a:xfrm>
            <a:off x="786394" y="4807523"/>
            <a:ext cx="10410974" cy="1575859"/>
          </a:xfrm>
          <a:prstGeom prst="rect">
            <a:avLst/>
          </a:prstGeom>
          <a:solidFill>
            <a:schemeClr val="tx2">
              <a:alpha val="592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983164" y="4607860"/>
            <a:ext cx="10410974" cy="1575859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2953" y="5001343"/>
            <a:ext cx="8866094" cy="1013011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A0F4-D9A3-F91C-25B4-9F4293A690DA}"/>
              </a:ext>
            </a:extLst>
          </p:cNvPr>
          <p:cNvSpPr txBox="1"/>
          <p:nvPr userDrawn="1"/>
        </p:nvSpPr>
        <p:spPr>
          <a:xfrm>
            <a:off x="6840638" y="-891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74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-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BBF5B-8A55-648C-3050-F069BDB71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878F2-E2C7-7D07-C054-DDE82F47E548}"/>
              </a:ext>
            </a:extLst>
          </p:cNvPr>
          <p:cNvSpPr/>
          <p:nvPr userDrawn="1"/>
        </p:nvSpPr>
        <p:spPr>
          <a:xfrm>
            <a:off x="786394" y="871142"/>
            <a:ext cx="10410974" cy="1575859"/>
          </a:xfrm>
          <a:prstGeom prst="rect">
            <a:avLst/>
          </a:prstGeom>
          <a:solidFill>
            <a:schemeClr val="tx2">
              <a:alpha val="592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983164" y="671479"/>
            <a:ext cx="10410974" cy="1575859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2953" y="1064962"/>
            <a:ext cx="8866094" cy="1013011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A0F4-D9A3-F91C-25B4-9F4293A690DA}"/>
              </a:ext>
            </a:extLst>
          </p:cNvPr>
          <p:cNvSpPr txBox="1"/>
          <p:nvPr userDrawn="1"/>
        </p:nvSpPr>
        <p:spPr>
          <a:xfrm>
            <a:off x="6840638" y="-891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79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-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BBF5B-8A55-648C-3050-F069BDB71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878F2-E2C7-7D07-C054-DDE82F47E548}"/>
              </a:ext>
            </a:extLst>
          </p:cNvPr>
          <p:cNvSpPr/>
          <p:nvPr userDrawn="1"/>
        </p:nvSpPr>
        <p:spPr>
          <a:xfrm>
            <a:off x="786394" y="871142"/>
            <a:ext cx="10410974" cy="1575859"/>
          </a:xfrm>
          <a:prstGeom prst="rect">
            <a:avLst/>
          </a:prstGeom>
          <a:solidFill>
            <a:schemeClr val="tx2">
              <a:alpha val="592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983164" y="671479"/>
            <a:ext cx="10410974" cy="1575859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2953" y="1064962"/>
            <a:ext cx="8866094" cy="1013011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A0F4-D9A3-F91C-25B4-9F4293A690DA}"/>
              </a:ext>
            </a:extLst>
          </p:cNvPr>
          <p:cNvSpPr txBox="1"/>
          <p:nvPr userDrawn="1"/>
        </p:nvSpPr>
        <p:spPr>
          <a:xfrm>
            <a:off x="6840638" y="-891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293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Photo Back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BBF5B-8A55-648C-3050-F069BDB71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659757" y="506393"/>
            <a:ext cx="7784996" cy="5752615"/>
          </a:xfrm>
          <a:prstGeom prst="rect">
            <a:avLst/>
          </a:prstGeom>
          <a:solidFill>
            <a:schemeClr val="bg1">
              <a:alpha val="949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1090" y="949123"/>
            <a:ext cx="6575781" cy="127412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A0F4-D9A3-F91C-25B4-9F4293A690DA}"/>
              </a:ext>
            </a:extLst>
          </p:cNvPr>
          <p:cNvSpPr txBox="1"/>
          <p:nvPr userDrawn="1"/>
        </p:nvSpPr>
        <p:spPr>
          <a:xfrm>
            <a:off x="6840638" y="-891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91A41-7F95-E4F5-F94C-054AAB4A320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31091" y="2729639"/>
            <a:ext cx="6575780" cy="300777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Tenorit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04AEB7-33D8-3DAF-6230-A189064CFFC4}"/>
              </a:ext>
            </a:extLst>
          </p:cNvPr>
          <p:cNvCxnSpPr/>
          <p:nvPr userDrawn="1"/>
        </p:nvCxnSpPr>
        <p:spPr>
          <a:xfrm>
            <a:off x="1331090" y="2447365"/>
            <a:ext cx="928016" cy="0"/>
          </a:xfrm>
          <a:prstGeom prst="line">
            <a:avLst/>
          </a:prstGeom>
          <a:ln w="22225">
            <a:solidFill>
              <a:srgbClr val="2457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59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Photo Back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BBF5B-8A55-648C-3050-F069BDB71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659757" y="506393"/>
            <a:ext cx="7784996" cy="5752615"/>
          </a:xfrm>
          <a:prstGeom prst="rect">
            <a:avLst/>
          </a:prstGeom>
          <a:solidFill>
            <a:schemeClr val="bg1">
              <a:alpha val="949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1090" y="949123"/>
            <a:ext cx="6575781" cy="127412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A0F4-D9A3-F91C-25B4-9F4293A690DA}"/>
              </a:ext>
            </a:extLst>
          </p:cNvPr>
          <p:cNvSpPr txBox="1"/>
          <p:nvPr userDrawn="1"/>
        </p:nvSpPr>
        <p:spPr>
          <a:xfrm>
            <a:off x="6840638" y="-891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91A41-7F95-E4F5-F94C-054AAB4A320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31091" y="2729639"/>
            <a:ext cx="6575780" cy="300777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Tenorit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04AEB7-33D8-3DAF-6230-A189064CFFC4}"/>
              </a:ext>
            </a:extLst>
          </p:cNvPr>
          <p:cNvCxnSpPr/>
          <p:nvPr userDrawn="1"/>
        </p:nvCxnSpPr>
        <p:spPr>
          <a:xfrm>
            <a:off x="1331090" y="2447365"/>
            <a:ext cx="928016" cy="0"/>
          </a:xfrm>
          <a:prstGeom prst="line">
            <a:avLst/>
          </a:prstGeom>
          <a:ln w="22225">
            <a:solidFill>
              <a:srgbClr val="2457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24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Photo Back-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BBF5B-8A55-648C-3050-F069BDB71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3800522" y="506393"/>
            <a:ext cx="7784996" cy="5752615"/>
          </a:xfrm>
          <a:prstGeom prst="rect">
            <a:avLst/>
          </a:prstGeom>
          <a:solidFill>
            <a:schemeClr val="bg1">
              <a:alpha val="949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1855" y="949123"/>
            <a:ext cx="6575781" cy="127412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A0F4-D9A3-F91C-25B4-9F4293A690DA}"/>
              </a:ext>
            </a:extLst>
          </p:cNvPr>
          <p:cNvSpPr txBox="1"/>
          <p:nvPr userDrawn="1"/>
        </p:nvSpPr>
        <p:spPr>
          <a:xfrm>
            <a:off x="6840638" y="-891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91A41-7F95-E4F5-F94C-054AAB4A320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71856" y="2729639"/>
            <a:ext cx="6575780" cy="300777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Tenorit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04AEB7-33D8-3DAF-6230-A189064CFFC4}"/>
              </a:ext>
            </a:extLst>
          </p:cNvPr>
          <p:cNvCxnSpPr/>
          <p:nvPr userDrawn="1"/>
        </p:nvCxnSpPr>
        <p:spPr>
          <a:xfrm>
            <a:off x="4471855" y="2447365"/>
            <a:ext cx="928016" cy="0"/>
          </a:xfrm>
          <a:prstGeom prst="line">
            <a:avLst/>
          </a:prstGeom>
          <a:ln w="22225">
            <a:solidFill>
              <a:srgbClr val="2457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559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Photo Back-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BBF5B-8A55-648C-3050-F069BDB71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3800522" y="506393"/>
            <a:ext cx="7784996" cy="5752615"/>
          </a:xfrm>
          <a:prstGeom prst="rect">
            <a:avLst/>
          </a:prstGeom>
          <a:solidFill>
            <a:schemeClr val="bg1">
              <a:alpha val="949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71855" y="949123"/>
            <a:ext cx="6575781" cy="127412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A0F4-D9A3-F91C-25B4-9F4293A690DA}"/>
              </a:ext>
            </a:extLst>
          </p:cNvPr>
          <p:cNvSpPr txBox="1"/>
          <p:nvPr userDrawn="1"/>
        </p:nvSpPr>
        <p:spPr>
          <a:xfrm>
            <a:off x="6840638" y="-891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91A41-7F95-E4F5-F94C-054AAB4A320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71856" y="2729639"/>
            <a:ext cx="6575780" cy="300777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Tenorit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04AEB7-33D8-3DAF-6230-A189064CFFC4}"/>
              </a:ext>
            </a:extLst>
          </p:cNvPr>
          <p:cNvCxnSpPr/>
          <p:nvPr userDrawn="1"/>
        </p:nvCxnSpPr>
        <p:spPr>
          <a:xfrm>
            <a:off x="4471855" y="2447365"/>
            <a:ext cx="928016" cy="0"/>
          </a:xfrm>
          <a:prstGeom prst="line">
            <a:avLst/>
          </a:prstGeom>
          <a:ln w="22225">
            <a:solidFill>
              <a:srgbClr val="2457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415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-Photo Side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1DB3F-3160-F8B4-A99D-4AABEF63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54" y="585044"/>
            <a:ext cx="6851248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6843C-112B-3021-C0E3-62C0A73D2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54" y="2045544"/>
            <a:ext cx="685124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aerial view of Goucher College campus">
            <a:extLst>
              <a:ext uri="{FF2B5EF4-FFF2-40B4-BE49-F238E27FC236}">
                <a16:creationId xmlns:a16="http://schemas.microsoft.com/office/drawing/2014/main" id="{6D6E7BDD-DA87-E070-9EBB-1B0DEAE85960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0542" y="0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57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-Photo Side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1DB3F-3160-F8B4-A99D-4AABEF63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54" y="585044"/>
            <a:ext cx="6851248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6843C-112B-3021-C0E3-62C0A73D2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54" y="2045544"/>
            <a:ext cx="685124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6E7BDD-DA87-E070-9EBB-1B0DEAE85960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0542" y="0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22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-Photo Side-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78DE60-A292-5FE6-45B3-13BC88C0BD9A}"/>
              </a:ext>
            </a:extLst>
          </p:cNvPr>
          <p:cNvSpPr/>
          <p:nvPr userDrawn="1"/>
        </p:nvSpPr>
        <p:spPr>
          <a:xfrm>
            <a:off x="8530542" y="0"/>
            <a:ext cx="3661458" cy="6858000"/>
          </a:xfrm>
          <a:prstGeom prst="rect">
            <a:avLst/>
          </a:prstGeom>
          <a:gradFill flip="none" rotWithShape="1">
            <a:gsLst>
              <a:gs pos="42000">
                <a:srgbClr val="24578D"/>
              </a:gs>
              <a:gs pos="39000">
                <a:srgbClr val="24578D"/>
              </a:gs>
              <a:gs pos="100000">
                <a:srgbClr val="29253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1DB3F-3160-F8B4-A99D-4AABEF63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54" y="585044"/>
            <a:ext cx="6851248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6843C-112B-3021-C0E3-62C0A73D2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54" y="2045544"/>
            <a:ext cx="685124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31E8869-949A-9F82-5905-36713A7D1C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9652" y="546652"/>
            <a:ext cx="2882348" cy="57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2491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Top Left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BBF5B-8A55-648C-3050-F069BDB71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878F2-E2C7-7D07-C054-DDE82F47E548}"/>
              </a:ext>
            </a:extLst>
          </p:cNvPr>
          <p:cNvSpPr/>
          <p:nvPr userDrawn="1"/>
        </p:nvSpPr>
        <p:spPr>
          <a:xfrm>
            <a:off x="486136" y="801546"/>
            <a:ext cx="7430947" cy="2889906"/>
          </a:xfrm>
          <a:prstGeom prst="rect">
            <a:avLst/>
          </a:prstGeom>
          <a:solidFill>
            <a:schemeClr val="tx2">
              <a:alpha val="592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648181" y="624475"/>
            <a:ext cx="7430947" cy="2889906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1004" y="801547"/>
            <a:ext cx="6486567" cy="1422507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31D020-B150-CA75-8D18-BC4B81531C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1004" y="2387276"/>
            <a:ext cx="6486000" cy="95083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46377-F439-5017-5BD8-1B884229FA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222" y="6244542"/>
            <a:ext cx="5991337" cy="3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3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-Photo Side-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1DB3F-3160-F8B4-A99D-4AABEF63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954" y="585044"/>
            <a:ext cx="6851248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6843C-112B-3021-C0E3-62C0A73D2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954" y="2045544"/>
            <a:ext cx="685124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6E7BDD-DA87-E070-9EBB-1B0DEAE85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61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98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-Photo Side-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1DB3F-3160-F8B4-A99D-4AABEF63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954" y="585044"/>
            <a:ext cx="6851248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6843C-112B-3021-C0E3-62C0A73D2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954" y="2045544"/>
            <a:ext cx="685124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6E7BDD-DA87-E070-9EBB-1B0DEAE85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61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03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-Photo Side-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1DB3F-3160-F8B4-A99D-4AABEF63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954" y="585044"/>
            <a:ext cx="6851248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6843C-112B-3021-C0E3-62C0A73D2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954" y="2045544"/>
            <a:ext cx="6851247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F6D474-73FE-6444-0373-AAD64C376C87}"/>
              </a:ext>
            </a:extLst>
          </p:cNvPr>
          <p:cNvSpPr/>
          <p:nvPr userDrawn="1"/>
        </p:nvSpPr>
        <p:spPr>
          <a:xfrm>
            <a:off x="0" y="0"/>
            <a:ext cx="3661458" cy="6858000"/>
          </a:xfrm>
          <a:prstGeom prst="rect">
            <a:avLst/>
          </a:prstGeom>
          <a:gradFill flip="none" rotWithShape="1">
            <a:gsLst>
              <a:gs pos="42000">
                <a:srgbClr val="24578D"/>
              </a:gs>
              <a:gs pos="39000">
                <a:srgbClr val="24578D"/>
              </a:gs>
              <a:gs pos="100000">
                <a:srgbClr val="29253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F170BC6-6893-C472-37E1-73E6E0F23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6652"/>
            <a:ext cx="2882348" cy="57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8619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Long Title-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012D5B-4E7E-21C6-CCF9-A9C4B92ECD38}"/>
              </a:ext>
            </a:extLst>
          </p:cNvPr>
          <p:cNvSpPr/>
          <p:nvPr userDrawn="1"/>
        </p:nvSpPr>
        <p:spPr>
          <a:xfrm>
            <a:off x="599660" y="748228"/>
            <a:ext cx="10928640" cy="1517894"/>
          </a:xfrm>
          <a:prstGeom prst="rect">
            <a:avLst/>
          </a:prstGeom>
          <a:gradFill>
            <a:gsLst>
              <a:gs pos="42000">
                <a:srgbClr val="24578D">
                  <a:alpha val="55831"/>
                </a:srgbClr>
              </a:gs>
              <a:gs pos="0">
                <a:srgbClr val="24578D"/>
              </a:gs>
              <a:gs pos="99000">
                <a:srgbClr val="29253C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572A84-D5FC-40FD-7508-CDC9A586EA72}"/>
              </a:ext>
            </a:extLst>
          </p:cNvPr>
          <p:cNvSpPr/>
          <p:nvPr userDrawn="1"/>
        </p:nvSpPr>
        <p:spPr>
          <a:xfrm>
            <a:off x="771940" y="562698"/>
            <a:ext cx="10928640" cy="1517894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E7E8B-542E-206D-25B7-98703A1D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864" y="668715"/>
            <a:ext cx="1032122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62F431-DEB0-D95D-9D07-F8A07CEBD7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300" y="2576513"/>
            <a:ext cx="9949676" cy="3718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991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Long Title-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012D5B-4E7E-21C6-CCF9-A9C4B92ECD38}"/>
              </a:ext>
            </a:extLst>
          </p:cNvPr>
          <p:cNvSpPr/>
          <p:nvPr userDrawn="1"/>
        </p:nvSpPr>
        <p:spPr>
          <a:xfrm>
            <a:off x="599660" y="748228"/>
            <a:ext cx="10928640" cy="1325563"/>
          </a:xfrm>
          <a:prstGeom prst="rect">
            <a:avLst/>
          </a:prstGeom>
          <a:gradFill>
            <a:gsLst>
              <a:gs pos="42000">
                <a:srgbClr val="24578D">
                  <a:alpha val="55831"/>
                </a:srgbClr>
              </a:gs>
              <a:gs pos="0">
                <a:srgbClr val="24578D"/>
              </a:gs>
              <a:gs pos="99000">
                <a:srgbClr val="29253C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572A84-D5FC-40FD-7508-CDC9A586EA72}"/>
              </a:ext>
            </a:extLst>
          </p:cNvPr>
          <p:cNvSpPr/>
          <p:nvPr userDrawn="1"/>
        </p:nvSpPr>
        <p:spPr>
          <a:xfrm>
            <a:off x="771940" y="562698"/>
            <a:ext cx="10928640" cy="1325563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E7E8B-542E-206D-25B7-98703A1D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864" y="668715"/>
            <a:ext cx="10321220" cy="113778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62F431-DEB0-D95D-9D07-F8A07CEBD7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864" y="2430966"/>
            <a:ext cx="4838700" cy="38649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E986490-339F-48D4-C105-C0EE709C2A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3971" y="2430966"/>
            <a:ext cx="4838700" cy="3864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991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Long Title-Text &amp;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012D5B-4E7E-21C6-CCF9-A9C4B92ECD38}"/>
              </a:ext>
            </a:extLst>
          </p:cNvPr>
          <p:cNvSpPr/>
          <p:nvPr userDrawn="1"/>
        </p:nvSpPr>
        <p:spPr>
          <a:xfrm>
            <a:off x="599660" y="748228"/>
            <a:ext cx="10928640" cy="1325563"/>
          </a:xfrm>
          <a:prstGeom prst="rect">
            <a:avLst/>
          </a:prstGeom>
          <a:gradFill>
            <a:gsLst>
              <a:gs pos="42000">
                <a:srgbClr val="24578D">
                  <a:alpha val="55831"/>
                </a:srgbClr>
              </a:gs>
              <a:gs pos="0">
                <a:srgbClr val="24578D"/>
              </a:gs>
              <a:gs pos="99000">
                <a:srgbClr val="29253C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572A84-D5FC-40FD-7508-CDC9A586EA72}"/>
              </a:ext>
            </a:extLst>
          </p:cNvPr>
          <p:cNvSpPr/>
          <p:nvPr userDrawn="1"/>
        </p:nvSpPr>
        <p:spPr>
          <a:xfrm>
            <a:off x="771940" y="562698"/>
            <a:ext cx="10928640" cy="1325563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E7E8B-542E-206D-25B7-98703A1D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864" y="668715"/>
            <a:ext cx="10321220" cy="113778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62F431-DEB0-D95D-9D07-F8A07CEBD7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7864" y="2430966"/>
            <a:ext cx="5789707" cy="3892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D23E08-6ABC-C581-F960-F1164C77BB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37862" y="2430966"/>
            <a:ext cx="3892550" cy="38925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58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Short Title-Text &amp;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012D5B-4E7E-21C6-CCF9-A9C4B92ECD38}"/>
              </a:ext>
            </a:extLst>
          </p:cNvPr>
          <p:cNvSpPr/>
          <p:nvPr userDrawn="1"/>
        </p:nvSpPr>
        <p:spPr>
          <a:xfrm>
            <a:off x="640300" y="433269"/>
            <a:ext cx="10928640" cy="806251"/>
          </a:xfrm>
          <a:prstGeom prst="rect">
            <a:avLst/>
          </a:prstGeom>
          <a:gradFill>
            <a:gsLst>
              <a:gs pos="42000">
                <a:srgbClr val="24578D">
                  <a:alpha val="55831"/>
                </a:srgbClr>
              </a:gs>
              <a:gs pos="0">
                <a:srgbClr val="24578D"/>
              </a:gs>
              <a:gs pos="99000">
                <a:srgbClr val="29253C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572A84-D5FC-40FD-7508-CDC9A586EA72}"/>
              </a:ext>
            </a:extLst>
          </p:cNvPr>
          <p:cNvSpPr/>
          <p:nvPr userDrawn="1"/>
        </p:nvSpPr>
        <p:spPr>
          <a:xfrm>
            <a:off x="771940" y="308699"/>
            <a:ext cx="10928640" cy="806251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E7E8B-542E-206D-25B7-98703A1D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59499"/>
            <a:ext cx="10461484" cy="78858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62F431-DEB0-D95D-9D07-F8A07CEBD7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600" y="1635760"/>
            <a:ext cx="6644640" cy="4687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D23E08-6ABC-C581-F960-F1164C77BB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06080" y="1635760"/>
            <a:ext cx="3562860" cy="468775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91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Long Title on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012D5B-4E7E-21C6-CCF9-A9C4B92ECD38}"/>
              </a:ext>
            </a:extLst>
          </p:cNvPr>
          <p:cNvSpPr/>
          <p:nvPr userDrawn="1"/>
        </p:nvSpPr>
        <p:spPr>
          <a:xfrm>
            <a:off x="599660" y="748227"/>
            <a:ext cx="3833192" cy="5441057"/>
          </a:xfrm>
          <a:prstGeom prst="rect">
            <a:avLst/>
          </a:prstGeom>
          <a:gradFill>
            <a:gsLst>
              <a:gs pos="42000">
                <a:srgbClr val="24578D">
                  <a:alpha val="55831"/>
                </a:srgbClr>
              </a:gs>
              <a:gs pos="0">
                <a:srgbClr val="24578D"/>
              </a:gs>
              <a:gs pos="99000">
                <a:srgbClr val="29253C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572A84-D5FC-40FD-7508-CDC9A586EA72}"/>
              </a:ext>
            </a:extLst>
          </p:cNvPr>
          <p:cNvSpPr/>
          <p:nvPr userDrawn="1"/>
        </p:nvSpPr>
        <p:spPr>
          <a:xfrm>
            <a:off x="771940" y="562697"/>
            <a:ext cx="3833192" cy="5441057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E7E8B-542E-206D-25B7-98703A1D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854246"/>
            <a:ext cx="3140765" cy="491045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897D78-3833-292D-B3B1-12F7D6E431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5875" y="854245"/>
            <a:ext cx="6411913" cy="53350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8325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Short Long Title on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012D5B-4E7E-21C6-CCF9-A9C4B92ECD38}"/>
              </a:ext>
            </a:extLst>
          </p:cNvPr>
          <p:cNvSpPr/>
          <p:nvPr userDrawn="1"/>
        </p:nvSpPr>
        <p:spPr>
          <a:xfrm>
            <a:off x="599660" y="748227"/>
            <a:ext cx="2773900" cy="5441057"/>
          </a:xfrm>
          <a:prstGeom prst="rect">
            <a:avLst/>
          </a:prstGeom>
          <a:gradFill>
            <a:gsLst>
              <a:gs pos="42000">
                <a:srgbClr val="24578D">
                  <a:alpha val="55831"/>
                </a:srgbClr>
              </a:gs>
              <a:gs pos="0">
                <a:srgbClr val="24578D"/>
              </a:gs>
              <a:gs pos="99000">
                <a:srgbClr val="29253C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572A84-D5FC-40FD-7508-CDC9A586EA72}"/>
              </a:ext>
            </a:extLst>
          </p:cNvPr>
          <p:cNvSpPr/>
          <p:nvPr userDrawn="1"/>
        </p:nvSpPr>
        <p:spPr>
          <a:xfrm>
            <a:off x="771940" y="562697"/>
            <a:ext cx="2773900" cy="5441057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E7E8B-542E-206D-25B7-98703A1D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21" y="854246"/>
            <a:ext cx="2448559" cy="491045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897D78-3833-292D-B3B1-12F7D6E431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9421" y="854245"/>
            <a:ext cx="7748367" cy="5335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7368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s-w Logo-2-Col w Header &amp;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40C9-3299-DEBD-DC3E-71FDE29AE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B711-CB1D-DA28-B306-E4AD05743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C26E1-04B7-F237-33A1-82BA268CE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03688"/>
            <a:ext cx="5157787" cy="36845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3EC23-DA9C-932A-E7C4-7BD8F62F4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85D18-6152-0DF8-B17A-E2746A16A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03688"/>
            <a:ext cx="5183188" cy="36845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D1122C-11BC-96A4-A474-D001FA874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39" y="6441974"/>
            <a:ext cx="4065224" cy="2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29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Backgrou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F05CA9A-FF9D-2BAF-749B-57E33F6D61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bIns="1828800" anchor="b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picture image icon in the middle</a:t>
            </a:r>
            <a:br>
              <a:rPr lang="en-US" dirty="0"/>
            </a:br>
            <a:r>
              <a:rPr lang="en-US" dirty="0"/>
              <a:t>to insert a photo for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1948094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w Logo-2-Col 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B711-CB1D-DA28-B306-E4AD05743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2132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C26E1-04B7-F237-33A1-82BA268CE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43848"/>
            <a:ext cx="5157787" cy="469119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3EC23-DA9C-932A-E7C4-7BD8F62F4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42132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85D18-6152-0DF8-B17A-E2746A16A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343848"/>
            <a:ext cx="5183188" cy="469119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E63751-8D1D-C1A6-0EAA-0F191B45B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39" y="6441974"/>
            <a:ext cx="4065224" cy="2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27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w Logo-1-Col-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B711-CB1D-DA28-B306-E4AD05743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21323"/>
            <a:ext cx="105902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C26E1-04B7-F237-33A1-82BA268CE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43848"/>
            <a:ext cx="10590212" cy="469119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11714-ADFB-0444-D711-7227068E8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39" y="6441974"/>
            <a:ext cx="4065224" cy="2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6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w Logo-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C26E1-04B7-F237-33A1-82BA268CE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640080"/>
            <a:ext cx="10590212" cy="53949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A4C7B5-1BCA-DD91-74E8-B2DCC0AEA9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39" y="6441974"/>
            <a:ext cx="4065224" cy="2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811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-w Logo-Top-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C26E1-04B7-F237-33A1-82BA268CE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864296"/>
            <a:ext cx="10590212" cy="517074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FDC89A-961F-6945-6E05-1C21280C4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86" y="224536"/>
            <a:ext cx="4065224" cy="2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5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14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Background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7338A-C599-4D54-DF30-4F1F61D9F7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858000"/>
          </a:xfrm>
        </p:spPr>
        <p:txBody>
          <a:bodyPr wrap="square" bIns="1828800" anchor="b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picture icon in the middle to insert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411447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Center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BBF5B-8A55-648C-3050-F069BDB71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878F2-E2C7-7D07-C054-DDE82F47E548}"/>
              </a:ext>
            </a:extLst>
          </p:cNvPr>
          <p:cNvSpPr/>
          <p:nvPr userDrawn="1"/>
        </p:nvSpPr>
        <p:spPr>
          <a:xfrm>
            <a:off x="1539432" y="1083583"/>
            <a:ext cx="8912506" cy="4295751"/>
          </a:xfrm>
          <a:prstGeom prst="rect">
            <a:avLst/>
          </a:prstGeom>
          <a:solidFill>
            <a:schemeClr val="tx2">
              <a:alpha val="592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1736202" y="883920"/>
            <a:ext cx="8912506" cy="4295751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25040" y="1168400"/>
            <a:ext cx="7650479" cy="3020423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F47385A-5F6B-9EA7-9202-3CD1D76911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399" y="4317581"/>
            <a:ext cx="2509202" cy="6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Center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BBF5B-8A55-648C-3050-F069BDB71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878F2-E2C7-7D07-C054-DDE82F47E548}"/>
              </a:ext>
            </a:extLst>
          </p:cNvPr>
          <p:cNvSpPr/>
          <p:nvPr userDrawn="1"/>
        </p:nvSpPr>
        <p:spPr>
          <a:xfrm>
            <a:off x="1539432" y="1215663"/>
            <a:ext cx="8912506" cy="4163671"/>
          </a:xfrm>
          <a:prstGeom prst="rect">
            <a:avLst/>
          </a:prstGeom>
          <a:solidFill>
            <a:schemeClr val="tx2">
              <a:alpha val="592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1736202" y="1016000"/>
            <a:ext cx="8912506" cy="4163671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A0F4-D9A3-F91C-25B4-9F4293A690DA}"/>
              </a:ext>
            </a:extLst>
          </p:cNvPr>
          <p:cNvSpPr txBox="1"/>
          <p:nvPr userDrawn="1"/>
        </p:nvSpPr>
        <p:spPr>
          <a:xfrm>
            <a:off x="6840638" y="-891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989C012-4613-AAFE-247A-4A8D3B5FCA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399" y="4256621"/>
            <a:ext cx="2509202" cy="6921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9471D5-6DC4-1B93-3A9A-F2DF432C2B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9463" y="1361440"/>
            <a:ext cx="7373074" cy="2827383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65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Center-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dotted sphere&#10;&#10;Description automatically generated">
            <a:extLst>
              <a:ext uri="{FF2B5EF4-FFF2-40B4-BE49-F238E27FC236}">
                <a16:creationId xmlns:a16="http://schemas.microsoft.com/office/drawing/2014/main" id="{56D8F351-EB65-DBCA-1658-4ADAC56FAF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7235080-FC50-ECC6-611D-0F026969055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3000">
                <a:srgbClr val="24578D">
                  <a:alpha val="20918"/>
                </a:srgbClr>
              </a:gs>
              <a:gs pos="0">
                <a:srgbClr val="24578D"/>
              </a:gs>
              <a:gs pos="100000">
                <a:srgbClr val="29253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2878F2-E2C7-7D07-C054-DDE82F47E548}"/>
              </a:ext>
            </a:extLst>
          </p:cNvPr>
          <p:cNvSpPr/>
          <p:nvPr userDrawn="1"/>
        </p:nvSpPr>
        <p:spPr>
          <a:xfrm>
            <a:off x="1539432" y="1252928"/>
            <a:ext cx="8912506" cy="3900669"/>
          </a:xfrm>
          <a:prstGeom prst="rect">
            <a:avLst/>
          </a:prstGeom>
          <a:solidFill>
            <a:schemeClr val="tx2">
              <a:alpha val="592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1736202" y="1053265"/>
            <a:ext cx="8912506" cy="3900669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9463" y="1533394"/>
            <a:ext cx="7373074" cy="2860217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A0F4-D9A3-F91C-25B4-9F4293A690DA}"/>
              </a:ext>
            </a:extLst>
          </p:cNvPr>
          <p:cNvSpPr txBox="1"/>
          <p:nvPr userDrawn="1"/>
        </p:nvSpPr>
        <p:spPr>
          <a:xfrm>
            <a:off x="6840638" y="-891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E2F869-0523-8C54-ADC5-51B8C9708C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496" y="5717344"/>
            <a:ext cx="6064004" cy="3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4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Center-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286611-E6E9-A8E4-AF42-27E11B3C38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rgbClr val="24578D"/>
              </a:gs>
              <a:gs pos="39000">
                <a:srgbClr val="24578D"/>
              </a:gs>
              <a:gs pos="100000">
                <a:srgbClr val="29253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E91044D-717D-391D-C9EC-13242083B1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36" t="7611"/>
          <a:stretch/>
        </p:blipFill>
        <p:spPr>
          <a:xfrm>
            <a:off x="-1" y="-1"/>
            <a:ext cx="5641693" cy="6336081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878F2-E2C7-7D07-C054-DDE82F47E548}"/>
              </a:ext>
            </a:extLst>
          </p:cNvPr>
          <p:cNvSpPr/>
          <p:nvPr userDrawn="1"/>
        </p:nvSpPr>
        <p:spPr>
          <a:xfrm>
            <a:off x="1539432" y="1247308"/>
            <a:ext cx="8912506" cy="3900669"/>
          </a:xfrm>
          <a:prstGeom prst="rect">
            <a:avLst/>
          </a:prstGeom>
          <a:solidFill>
            <a:schemeClr val="tx2">
              <a:alpha val="592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1736202" y="1047645"/>
            <a:ext cx="8912506" cy="3900669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9463" y="1446972"/>
            <a:ext cx="7373074" cy="1809989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8B3E27C-7507-1148-5FA1-350DB1332B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09462" y="3456624"/>
            <a:ext cx="7373073" cy="117045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F6A615-0D7C-D45B-2550-398B515E07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496" y="5717344"/>
            <a:ext cx="6064004" cy="3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5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-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8BBF5B-8A55-648C-3050-F069BDB71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2878F2-E2C7-7D07-C054-DDE82F47E548}"/>
              </a:ext>
            </a:extLst>
          </p:cNvPr>
          <p:cNvSpPr/>
          <p:nvPr userDrawn="1"/>
        </p:nvSpPr>
        <p:spPr>
          <a:xfrm>
            <a:off x="786394" y="4807523"/>
            <a:ext cx="10410974" cy="1575859"/>
          </a:xfrm>
          <a:prstGeom prst="rect">
            <a:avLst/>
          </a:prstGeom>
          <a:solidFill>
            <a:schemeClr val="tx2">
              <a:alpha val="592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6E62C1-EAF0-1B1C-AC43-34E42E9337AA}"/>
              </a:ext>
            </a:extLst>
          </p:cNvPr>
          <p:cNvSpPr/>
          <p:nvPr userDrawn="1"/>
        </p:nvSpPr>
        <p:spPr>
          <a:xfrm>
            <a:off x="983164" y="4607860"/>
            <a:ext cx="10410974" cy="1575859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0D5107-6B5A-46C0-3826-5C2891C045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2953" y="5001343"/>
            <a:ext cx="8866094" cy="1013011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A0F4-D9A3-F91C-25B4-9F4293A690DA}"/>
              </a:ext>
            </a:extLst>
          </p:cNvPr>
          <p:cNvSpPr txBox="1"/>
          <p:nvPr userDrawn="1"/>
        </p:nvSpPr>
        <p:spPr>
          <a:xfrm>
            <a:off x="6840638" y="-891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36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F6C220-5C93-13CC-4BAF-DFC45BE67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E50D8-08DB-BBE5-9583-6A3A41B95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26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706" r:id="rId3"/>
    <p:sldLayoutId id="2147483707" r:id="rId4"/>
    <p:sldLayoutId id="2147483674" r:id="rId5"/>
    <p:sldLayoutId id="2147483675" r:id="rId6"/>
    <p:sldLayoutId id="2147483676" r:id="rId7"/>
    <p:sldLayoutId id="2147483677" r:id="rId8"/>
    <p:sldLayoutId id="2147483679" r:id="rId9"/>
    <p:sldLayoutId id="2147483692" r:id="rId10"/>
    <p:sldLayoutId id="2147483693" r:id="rId11"/>
    <p:sldLayoutId id="2147483694" r:id="rId12"/>
    <p:sldLayoutId id="2147483678" r:id="rId13"/>
    <p:sldLayoutId id="2147483683" r:id="rId14"/>
    <p:sldLayoutId id="2147483684" r:id="rId15"/>
    <p:sldLayoutId id="2147483685" r:id="rId16"/>
    <p:sldLayoutId id="2147483650" r:id="rId17"/>
    <p:sldLayoutId id="2147483681" r:id="rId18"/>
    <p:sldLayoutId id="2147483687" r:id="rId19"/>
    <p:sldLayoutId id="2147483680" r:id="rId20"/>
    <p:sldLayoutId id="2147483682" r:id="rId21"/>
    <p:sldLayoutId id="2147483688" r:id="rId22"/>
    <p:sldLayoutId id="2147483654" r:id="rId23"/>
    <p:sldLayoutId id="2147483690" r:id="rId24"/>
    <p:sldLayoutId id="2147483691" r:id="rId25"/>
    <p:sldLayoutId id="2147483703" r:id="rId26"/>
    <p:sldLayoutId id="2147483689" r:id="rId27"/>
    <p:sldLayoutId id="2147483704" r:id="rId28"/>
    <p:sldLayoutId id="2147483653" r:id="rId29"/>
    <p:sldLayoutId id="2147483695" r:id="rId30"/>
    <p:sldLayoutId id="2147483696" r:id="rId31"/>
    <p:sldLayoutId id="2147483697" r:id="rId32"/>
    <p:sldLayoutId id="2147483698" r:id="rId33"/>
    <p:sldLayoutId id="2147483686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Tenorit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enorit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enorit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enorit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enorit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enorit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63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6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41" Type="http://schemas.openxmlformats.org/officeDocument/2006/relationships/image" Target="../media/image6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40" Type="http://schemas.openxmlformats.org/officeDocument/2006/relationships/image" Target="../media/image64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43" Type="http://schemas.openxmlformats.org/officeDocument/2006/relationships/image" Target="../media/image67.emf"/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38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59F3B-D09D-6AA7-318A-DB3D79D5CF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01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C020C-B901-E5F4-BC55-4A1658029F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05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CE3E-E640-CC4C-7DDF-58BD6B7E40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40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1B7EC-91C2-F6BD-D34F-3232FA3AF6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34003-ABDE-D806-926C-E7D17C015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7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32B5-9311-D614-E34C-A70C74B9C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08101-B89F-3EAF-AB22-5E4A1559B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46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37967-911E-608E-D2F2-5ACFC24960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EC1C2-EC87-B70B-8C19-38A4860E7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48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FBBE-6BCC-30E8-0332-A76D6E463C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C00EA-88DA-0D52-F647-9B598242F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08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DD9C-035A-7775-E530-C1B2C529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29516-1B6B-6CBE-AB04-D2A3365A4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5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15BF-17D9-8766-55D1-4D959AA8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0B40-37C9-4DBC-F9E4-EF1D4DEB4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32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CCB8F-2439-379E-6092-97C8783B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C0E82-6C60-0571-A949-2E6EC298A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41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8D8CD-492F-5A44-2338-A27FBC65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8A5C1-9F86-0B48-B73C-41E499A90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25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9B7F-D31F-31E8-E6A8-E32766A421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50648-5E70-E465-3AD7-1DE923E18E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66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E4031-F632-D3A0-EA74-6C33AD88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829ED-F1F7-C34B-3A40-3CE9A4671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77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79EBC-4C46-C273-6D2B-B667B57B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F65A5-18EC-1A30-582A-64FD8513D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88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AF64-A4C8-9BFE-08BB-F738A01F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F861D-8219-A0BA-BB63-E55C46E59A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21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A933-40AA-286F-FF7F-19D5095A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D4D28-9EE3-9A32-0A33-E95280C04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AA691-ECE9-4045-9267-1B13F84AD6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86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E5B1C-340B-594E-7B40-B0E856A0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54A18-DA3B-C223-2423-54A0485CA9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0DA5B36-E2FC-779E-8625-1B4CE189C8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23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F7ACF-7024-684D-25B2-87AE5B27D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47AB9-65CD-1716-3E4C-877DED8BD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7608172-03F1-4A08-5429-121B2C7479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42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1C48A-F913-9024-449E-9B3CBFF21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AAD-A5C1-7CBB-A384-DBB5C2E5D0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13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A296-F7C0-A9ED-E60D-4DF162166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9545A-71DB-C137-18B3-7FFECF449D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93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1CD41-BD0A-E1DF-C1A1-876B962D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6A184-83DB-A871-83EB-3A74F7F40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2D024-720E-24C8-E182-8DCCDC5EC1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A03994-D250-37CD-E2C9-2D3BAE36D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6C4E38-6834-EC3A-7ACF-F95C48FBEDE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31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7B50BE-E4C9-D80A-0633-24E25DBF1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29C55-7F91-CFED-C033-1F54C4691E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FDD13-A7CF-A31C-4DC3-18AAEA498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E08A4A-EE8E-66E1-6FE6-24D82E21767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11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69DE8ED-EB0E-6791-A8DE-70377FD42AAB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4B417F-5315-A1AC-720C-3916A2C372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6136" y="801546"/>
            <a:ext cx="7430947" cy="2627453"/>
          </a:xfrm>
          <a:prstGeom prst="rect">
            <a:avLst/>
          </a:prstGeom>
          <a:solidFill>
            <a:schemeClr val="tx2">
              <a:alpha val="592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BB4A9-6786-6D51-857B-5305818D1E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1" y="613458"/>
            <a:ext cx="7430947" cy="2627453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4F9124-8E8A-1C92-49B4-6CF3E850F7C2}"/>
              </a:ext>
            </a:extLst>
          </p:cNvPr>
          <p:cNvSpPr txBox="1">
            <a:spLocks/>
          </p:cNvSpPr>
          <p:nvPr/>
        </p:nvSpPr>
        <p:spPr>
          <a:xfrm>
            <a:off x="986515" y="1402189"/>
            <a:ext cx="6775252" cy="16532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Tenorite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FEF26-27C6-25AC-7ACF-307BA1C1D5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15" y="942873"/>
            <a:ext cx="4797598" cy="3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6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4D367C-B6FB-A57E-49D8-9506D70E5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62CFE-DC3A-8742-B82F-3BF581CA5B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76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D8EE0-E8A7-427A-5267-9D86E8F7E5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84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BDCB4D-DAC3-9DD1-61B4-F1DF7ED198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9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046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irplane on a black background&#10;&#10;Description automatically generated">
            <a:extLst>
              <a:ext uri="{FF2B5EF4-FFF2-40B4-BE49-F238E27FC236}">
                <a16:creationId xmlns:a16="http://schemas.microsoft.com/office/drawing/2014/main" id="{CC475226-E926-8FBE-9790-F39DDDA7D9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63" y="2962180"/>
            <a:ext cx="670169" cy="670169"/>
          </a:xfrm>
          <a:prstGeom prst="rect">
            <a:avLst/>
          </a:prstGeom>
        </p:spPr>
      </p:pic>
      <p:pic>
        <p:nvPicPr>
          <p:cNvPr id="5" name="Picture 4" descr="A blue and black badge with ribbons&#10;&#10;Description automatically generated">
            <a:extLst>
              <a:ext uri="{FF2B5EF4-FFF2-40B4-BE49-F238E27FC236}">
                <a16:creationId xmlns:a16="http://schemas.microsoft.com/office/drawing/2014/main" id="{CBE69D25-B994-84DD-9784-6C33CD4F95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552" y="739418"/>
            <a:ext cx="670169" cy="670169"/>
          </a:xfrm>
          <a:prstGeom prst="rect">
            <a:avLst/>
          </a:prstGeom>
        </p:spPr>
      </p:pic>
      <p:pic>
        <p:nvPicPr>
          <p:cNvPr id="7" name="Picture 6" descr="A blue line art of a military insignia&#10;&#10;Description automatically generated">
            <a:extLst>
              <a:ext uri="{FF2B5EF4-FFF2-40B4-BE49-F238E27FC236}">
                <a16:creationId xmlns:a16="http://schemas.microsoft.com/office/drawing/2014/main" id="{0E3E68DC-0A20-06E4-782E-054C7CA0E3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039" y="739418"/>
            <a:ext cx="670169" cy="670169"/>
          </a:xfrm>
          <a:prstGeom prst="rect">
            <a:avLst/>
          </a:prstGeom>
        </p:spPr>
      </p:pic>
      <p:pic>
        <p:nvPicPr>
          <p:cNvPr id="9" name="Picture 8" descr="A bed and floor lamp&#10;&#10;Description automatically generated">
            <a:extLst>
              <a:ext uri="{FF2B5EF4-FFF2-40B4-BE49-F238E27FC236}">
                <a16:creationId xmlns:a16="http://schemas.microsoft.com/office/drawing/2014/main" id="{726BD0E2-4647-694D-313E-5B6845F945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085" y="4224575"/>
            <a:ext cx="670169" cy="670169"/>
          </a:xfrm>
          <a:prstGeom prst="rect">
            <a:avLst/>
          </a:prstGeom>
        </p:spPr>
      </p:pic>
      <p:pic>
        <p:nvPicPr>
          <p:cNvPr id="11" name="Picture 10" descr="A blue line drawing of a book&#10;&#10;Description automatically generated">
            <a:extLst>
              <a:ext uri="{FF2B5EF4-FFF2-40B4-BE49-F238E27FC236}">
                <a16:creationId xmlns:a16="http://schemas.microsoft.com/office/drawing/2014/main" id="{89D92A62-3B1F-C5D2-4C6B-164CD3C8C1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618" y="1799805"/>
            <a:ext cx="670169" cy="670169"/>
          </a:xfrm>
          <a:prstGeom prst="rect">
            <a:avLst/>
          </a:prstGeom>
        </p:spPr>
      </p:pic>
      <p:pic>
        <p:nvPicPr>
          <p:cNvPr id="13" name="Picture 12" descr="A blue and black calculator&#10;&#10;Description automatically generated">
            <a:extLst>
              <a:ext uri="{FF2B5EF4-FFF2-40B4-BE49-F238E27FC236}">
                <a16:creationId xmlns:a16="http://schemas.microsoft.com/office/drawing/2014/main" id="{12D2F6EF-4E7F-4658-2CE3-09BB17A128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40" y="5310559"/>
            <a:ext cx="670169" cy="670169"/>
          </a:xfrm>
          <a:prstGeom prst="rect">
            <a:avLst/>
          </a:prstGeom>
        </p:spPr>
      </p:pic>
      <p:pic>
        <p:nvPicPr>
          <p:cNvPr id="15" name="Picture 14" descr="A blue line icon of a calendar&#10;&#10;Description automatically generated">
            <a:extLst>
              <a:ext uri="{FF2B5EF4-FFF2-40B4-BE49-F238E27FC236}">
                <a16:creationId xmlns:a16="http://schemas.microsoft.com/office/drawing/2014/main" id="{AD3D70D4-E8A3-8D5E-D68D-26789681E6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40" y="1799805"/>
            <a:ext cx="670169" cy="670169"/>
          </a:xfrm>
          <a:prstGeom prst="rect">
            <a:avLst/>
          </a:prstGeom>
        </p:spPr>
      </p:pic>
      <p:pic>
        <p:nvPicPr>
          <p:cNvPr id="17" name="Picture 16" descr="A blue line drawing of a clipboard&#10;&#10;Description automatically generated">
            <a:extLst>
              <a:ext uri="{FF2B5EF4-FFF2-40B4-BE49-F238E27FC236}">
                <a16:creationId xmlns:a16="http://schemas.microsoft.com/office/drawing/2014/main" id="{0BB4AA12-A7DF-192A-6FC2-EDBB9DF2FD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63" y="1799805"/>
            <a:ext cx="670169" cy="670169"/>
          </a:xfrm>
          <a:prstGeom prst="rect">
            <a:avLst/>
          </a:prstGeom>
        </p:spPr>
      </p:pic>
      <p:pic>
        <p:nvPicPr>
          <p:cNvPr id="19" name="Picture 18" descr="A blue clock with black background&#10;&#10;Description automatically generated">
            <a:extLst>
              <a:ext uri="{FF2B5EF4-FFF2-40B4-BE49-F238E27FC236}">
                <a16:creationId xmlns:a16="http://schemas.microsoft.com/office/drawing/2014/main" id="{018A076A-756C-32C4-E51F-5318366C48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552" y="4224575"/>
            <a:ext cx="670169" cy="670169"/>
          </a:xfrm>
          <a:prstGeom prst="rect">
            <a:avLst/>
          </a:prstGeom>
        </p:spPr>
      </p:pic>
      <p:pic>
        <p:nvPicPr>
          <p:cNvPr id="21" name="Picture 20" descr="A blue and black line art of people connected&#10;&#10;Description automatically generated with medium confidence">
            <a:extLst>
              <a:ext uri="{FF2B5EF4-FFF2-40B4-BE49-F238E27FC236}">
                <a16:creationId xmlns:a16="http://schemas.microsoft.com/office/drawing/2014/main" id="{2CB27BE6-D8F0-4319-5951-7F68BC1F586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596" y="739418"/>
            <a:ext cx="670169" cy="670169"/>
          </a:xfrm>
          <a:prstGeom prst="rect">
            <a:avLst/>
          </a:prstGeom>
        </p:spPr>
      </p:pic>
      <p:pic>
        <p:nvPicPr>
          <p:cNvPr id="23" name="Picture 22" descr="A blue and white compass&#10;&#10;Description automatically generated">
            <a:extLst>
              <a:ext uri="{FF2B5EF4-FFF2-40B4-BE49-F238E27FC236}">
                <a16:creationId xmlns:a16="http://schemas.microsoft.com/office/drawing/2014/main" id="{2F32FF9C-DE19-C738-B95E-E5E59CB5C2E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63" y="4224575"/>
            <a:ext cx="670169" cy="670169"/>
          </a:xfrm>
          <a:prstGeom prst="rect">
            <a:avLst/>
          </a:prstGeom>
        </p:spPr>
      </p:pic>
      <p:pic>
        <p:nvPicPr>
          <p:cNvPr id="25" name="Picture 24" descr="A computer screen with a black background&#10;&#10;Description automatically generated">
            <a:extLst>
              <a:ext uri="{FF2B5EF4-FFF2-40B4-BE49-F238E27FC236}">
                <a16:creationId xmlns:a16="http://schemas.microsoft.com/office/drawing/2014/main" id="{5408132B-8649-2608-A990-C1645B04F2B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618" y="2962180"/>
            <a:ext cx="670169" cy="670169"/>
          </a:xfrm>
          <a:prstGeom prst="rect">
            <a:avLst/>
          </a:prstGeom>
        </p:spPr>
      </p:pic>
      <p:pic>
        <p:nvPicPr>
          <p:cNvPr id="27" name="Picture 26" descr="A blue line drawing of a graph&#10;&#10;Description automatically generated">
            <a:extLst>
              <a:ext uri="{FF2B5EF4-FFF2-40B4-BE49-F238E27FC236}">
                <a16:creationId xmlns:a16="http://schemas.microsoft.com/office/drawing/2014/main" id="{F5BCFC5E-2305-D292-C295-40323207204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921" y="5310559"/>
            <a:ext cx="670169" cy="670169"/>
          </a:xfrm>
          <a:prstGeom prst="rect">
            <a:avLst/>
          </a:prstGeom>
        </p:spPr>
      </p:pic>
      <p:pic>
        <p:nvPicPr>
          <p:cNvPr id="29" name="Picture 28" descr="A blue line drawing of a paper with a check mark&#10;&#10;Description automatically generated">
            <a:extLst>
              <a:ext uri="{FF2B5EF4-FFF2-40B4-BE49-F238E27FC236}">
                <a16:creationId xmlns:a16="http://schemas.microsoft.com/office/drawing/2014/main" id="{9E54270C-22E7-1D5E-523B-16E79CF9EE5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574" y="1799805"/>
            <a:ext cx="670169" cy="670169"/>
          </a:xfrm>
          <a:prstGeom prst="rect">
            <a:avLst/>
          </a:prstGeom>
        </p:spPr>
      </p:pic>
      <p:pic>
        <p:nvPicPr>
          <p:cNvPr id="31" name="Picture 30" descr="A blue and white beaker&#10;&#10;Description automatically generated">
            <a:extLst>
              <a:ext uri="{FF2B5EF4-FFF2-40B4-BE49-F238E27FC236}">
                <a16:creationId xmlns:a16="http://schemas.microsoft.com/office/drawing/2014/main" id="{8A816983-6D2E-F564-9FD0-2BC93278658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596" y="1799805"/>
            <a:ext cx="670169" cy="670169"/>
          </a:xfrm>
          <a:prstGeom prst="rect">
            <a:avLst/>
          </a:prstGeom>
        </p:spPr>
      </p:pic>
      <p:pic>
        <p:nvPicPr>
          <p:cNvPr id="33" name="Picture 32" descr="A blue outline of a flower&#10;&#10;Description automatically generated">
            <a:extLst>
              <a:ext uri="{FF2B5EF4-FFF2-40B4-BE49-F238E27FC236}">
                <a16:creationId xmlns:a16="http://schemas.microsoft.com/office/drawing/2014/main" id="{89503FDD-B49E-4816-A924-935536294E5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618" y="4224575"/>
            <a:ext cx="670169" cy="670169"/>
          </a:xfrm>
          <a:prstGeom prst="rect">
            <a:avLst/>
          </a:prstGeom>
        </p:spPr>
      </p:pic>
      <p:pic>
        <p:nvPicPr>
          <p:cNvPr id="35" name="Picture 34" descr="A blue flower with four petals&#10;&#10;Description automatically generated">
            <a:extLst>
              <a:ext uri="{FF2B5EF4-FFF2-40B4-BE49-F238E27FC236}">
                <a16:creationId xmlns:a16="http://schemas.microsoft.com/office/drawing/2014/main" id="{1DDCCB27-EFA7-531B-8208-DF358D2698E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129" y="4224575"/>
            <a:ext cx="670169" cy="670169"/>
          </a:xfrm>
          <a:prstGeom prst="rect">
            <a:avLst/>
          </a:prstGeom>
        </p:spPr>
      </p:pic>
      <p:pic>
        <p:nvPicPr>
          <p:cNvPr id="37" name="Picture 36" descr="A blue and black gears&#10;&#10;Description automatically generated">
            <a:extLst>
              <a:ext uri="{FF2B5EF4-FFF2-40B4-BE49-F238E27FC236}">
                <a16:creationId xmlns:a16="http://schemas.microsoft.com/office/drawing/2014/main" id="{F0A1897B-9A24-CEB6-77A2-C21CE72E1192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039" y="1799805"/>
            <a:ext cx="670169" cy="670169"/>
          </a:xfrm>
          <a:prstGeom prst="rect">
            <a:avLst/>
          </a:prstGeom>
        </p:spPr>
      </p:pic>
      <p:pic>
        <p:nvPicPr>
          <p:cNvPr id="39" name="Picture 38" descr="A blue and black gift box&#10;&#10;Description automatically generated">
            <a:extLst>
              <a:ext uri="{FF2B5EF4-FFF2-40B4-BE49-F238E27FC236}">
                <a16:creationId xmlns:a16="http://schemas.microsoft.com/office/drawing/2014/main" id="{79EF31AC-F1B3-2DE8-0D54-737689BB5B7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085" y="739418"/>
            <a:ext cx="670169" cy="670169"/>
          </a:xfrm>
          <a:prstGeom prst="rect">
            <a:avLst/>
          </a:prstGeom>
        </p:spPr>
      </p:pic>
      <p:pic>
        <p:nvPicPr>
          <p:cNvPr id="41" name="Picture 40" descr="A blue globe on a black background&#10;&#10;Description automatically generated">
            <a:extLst>
              <a:ext uri="{FF2B5EF4-FFF2-40B4-BE49-F238E27FC236}">
                <a16:creationId xmlns:a16="http://schemas.microsoft.com/office/drawing/2014/main" id="{737CBD1F-5EBC-A381-31B2-EF31F8C4230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552" y="2962180"/>
            <a:ext cx="670169" cy="670169"/>
          </a:xfrm>
          <a:prstGeom prst="rect">
            <a:avLst/>
          </a:prstGeom>
        </p:spPr>
      </p:pic>
      <p:pic>
        <p:nvPicPr>
          <p:cNvPr id="43" name="Picture 42" descr="A blue outline of a graduation cap&#10;&#10;Description automatically generated">
            <a:extLst>
              <a:ext uri="{FF2B5EF4-FFF2-40B4-BE49-F238E27FC236}">
                <a16:creationId xmlns:a16="http://schemas.microsoft.com/office/drawing/2014/main" id="{960DD76A-6C0D-9DAA-134B-ADD8A7569059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107" y="1799805"/>
            <a:ext cx="670169" cy="670169"/>
          </a:xfrm>
          <a:prstGeom prst="rect">
            <a:avLst/>
          </a:prstGeom>
        </p:spPr>
      </p:pic>
      <p:pic>
        <p:nvPicPr>
          <p:cNvPr id="45" name="Picture 44" descr="A blue and black handshake&#10;&#10;Description automatically generated">
            <a:extLst>
              <a:ext uri="{FF2B5EF4-FFF2-40B4-BE49-F238E27FC236}">
                <a16:creationId xmlns:a16="http://schemas.microsoft.com/office/drawing/2014/main" id="{D7A0C363-7545-0AEF-8550-D9E6C320B8F6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618" y="739418"/>
            <a:ext cx="670169" cy="670169"/>
          </a:xfrm>
          <a:prstGeom prst="rect">
            <a:avLst/>
          </a:prstGeom>
        </p:spPr>
      </p:pic>
      <p:pic>
        <p:nvPicPr>
          <p:cNvPr id="47" name="Picture 46" descr="A blue heart on a black background&#10;&#10;Description automatically generated">
            <a:extLst>
              <a:ext uri="{FF2B5EF4-FFF2-40B4-BE49-F238E27FC236}">
                <a16:creationId xmlns:a16="http://schemas.microsoft.com/office/drawing/2014/main" id="{25883CFD-4BE1-9E37-0C5B-991016724D61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40" y="4224575"/>
            <a:ext cx="670169" cy="670169"/>
          </a:xfrm>
          <a:prstGeom prst="rect">
            <a:avLst/>
          </a:prstGeom>
        </p:spPr>
      </p:pic>
      <p:pic>
        <p:nvPicPr>
          <p:cNvPr id="49" name="Picture 48" descr="A light bulb with a exclamation mark&#10;&#10;Description automatically generated">
            <a:extLst>
              <a:ext uri="{FF2B5EF4-FFF2-40B4-BE49-F238E27FC236}">
                <a16:creationId xmlns:a16="http://schemas.microsoft.com/office/drawing/2014/main" id="{A531548F-A5D1-9225-07A5-881CA87D407D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574" y="739418"/>
            <a:ext cx="670169" cy="670169"/>
          </a:xfrm>
          <a:prstGeom prst="rect">
            <a:avLst/>
          </a:prstGeom>
        </p:spPr>
      </p:pic>
      <p:pic>
        <p:nvPicPr>
          <p:cNvPr id="51" name="Picture 50" descr="A blue and black map pointer&#10;&#10;Description automatically generated">
            <a:extLst>
              <a:ext uri="{FF2B5EF4-FFF2-40B4-BE49-F238E27FC236}">
                <a16:creationId xmlns:a16="http://schemas.microsoft.com/office/drawing/2014/main" id="{541F4224-10C5-9489-8CD4-09B4909B6BD5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085" y="2962180"/>
            <a:ext cx="670169" cy="670169"/>
          </a:xfrm>
          <a:prstGeom prst="rect">
            <a:avLst/>
          </a:prstGeom>
        </p:spPr>
      </p:pic>
      <p:pic>
        <p:nvPicPr>
          <p:cNvPr id="53" name="Picture 52" descr="A blue line drawing of a megaphone&#10;&#10;Description automatically generated">
            <a:extLst>
              <a:ext uri="{FF2B5EF4-FFF2-40B4-BE49-F238E27FC236}">
                <a16:creationId xmlns:a16="http://schemas.microsoft.com/office/drawing/2014/main" id="{39ED1557-A26B-041A-C0DF-F34F18FA403B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107" y="2962180"/>
            <a:ext cx="670169" cy="670169"/>
          </a:xfrm>
          <a:prstGeom prst="rect">
            <a:avLst/>
          </a:prstGeom>
        </p:spPr>
      </p:pic>
      <p:pic>
        <p:nvPicPr>
          <p:cNvPr id="55" name="Picture 54" descr="A blue and white microphone&#10;&#10;Description automatically generated">
            <a:extLst>
              <a:ext uri="{FF2B5EF4-FFF2-40B4-BE49-F238E27FC236}">
                <a16:creationId xmlns:a16="http://schemas.microsoft.com/office/drawing/2014/main" id="{67A3696C-C7EC-5507-D393-E605F98DF40A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596" y="2962180"/>
            <a:ext cx="670169" cy="670169"/>
          </a:xfrm>
          <a:prstGeom prst="rect">
            <a:avLst/>
          </a:prstGeom>
        </p:spPr>
      </p:pic>
      <p:pic>
        <p:nvPicPr>
          <p:cNvPr id="57" name="Picture 56" descr="A blue and white microscope&#10;&#10;Description automatically generated">
            <a:extLst>
              <a:ext uri="{FF2B5EF4-FFF2-40B4-BE49-F238E27FC236}">
                <a16:creationId xmlns:a16="http://schemas.microsoft.com/office/drawing/2014/main" id="{86AAE699-0DA6-7C05-A717-43367D09557D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085" y="1799805"/>
            <a:ext cx="670169" cy="670169"/>
          </a:xfrm>
          <a:prstGeom prst="rect">
            <a:avLst/>
          </a:prstGeom>
        </p:spPr>
      </p:pic>
      <p:pic>
        <p:nvPicPr>
          <p:cNvPr id="59" name="Picture 58" descr="A blue line drawing of a mountain&#10;&#10;Description automatically generated">
            <a:extLst>
              <a:ext uri="{FF2B5EF4-FFF2-40B4-BE49-F238E27FC236}">
                <a16:creationId xmlns:a16="http://schemas.microsoft.com/office/drawing/2014/main" id="{22AB1A49-F1C9-A21E-7347-B3A1EDB8B62F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039" y="4224575"/>
            <a:ext cx="670169" cy="670169"/>
          </a:xfrm>
          <a:prstGeom prst="rect">
            <a:avLst/>
          </a:prstGeom>
        </p:spPr>
      </p:pic>
      <p:pic>
        <p:nvPicPr>
          <p:cNvPr id="61" name="Picture 60" descr="A blue and black video play button&#10;&#10;Description automatically generated with medium confidence">
            <a:extLst>
              <a:ext uri="{FF2B5EF4-FFF2-40B4-BE49-F238E27FC236}">
                <a16:creationId xmlns:a16="http://schemas.microsoft.com/office/drawing/2014/main" id="{61C5F0B6-1249-01EC-2CF5-8497688F84FB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129" y="2962180"/>
            <a:ext cx="670169" cy="670169"/>
          </a:xfrm>
          <a:prstGeom prst="rect">
            <a:avLst/>
          </a:prstGeom>
        </p:spPr>
      </p:pic>
      <p:pic>
        <p:nvPicPr>
          <p:cNvPr id="63" name="Picture 62" descr="A blue line drawing of a book and a pencil&#10;&#10;Description automatically generated">
            <a:extLst>
              <a:ext uri="{FF2B5EF4-FFF2-40B4-BE49-F238E27FC236}">
                <a16:creationId xmlns:a16="http://schemas.microsoft.com/office/drawing/2014/main" id="{D0AD6CD6-1C22-496E-563D-EB6B8AD35CBC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129" y="1799805"/>
            <a:ext cx="670169" cy="670169"/>
          </a:xfrm>
          <a:prstGeom prst="rect">
            <a:avLst/>
          </a:prstGeom>
        </p:spPr>
      </p:pic>
      <p:pic>
        <p:nvPicPr>
          <p:cNvPr id="65" name="Picture 64" descr="A group of people with blue outline&#10;&#10;Description automatically generated">
            <a:extLst>
              <a:ext uri="{FF2B5EF4-FFF2-40B4-BE49-F238E27FC236}">
                <a16:creationId xmlns:a16="http://schemas.microsoft.com/office/drawing/2014/main" id="{6401718F-05DC-32D1-0395-C1ED59FE67EA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107" y="739418"/>
            <a:ext cx="670169" cy="670169"/>
          </a:xfrm>
          <a:prstGeom prst="rect">
            <a:avLst/>
          </a:prstGeom>
        </p:spPr>
      </p:pic>
      <p:pic>
        <p:nvPicPr>
          <p:cNvPr id="67" name="Picture 66" descr="A blue line drawing of a plant&#10;&#10;Description automatically generated">
            <a:extLst>
              <a:ext uri="{FF2B5EF4-FFF2-40B4-BE49-F238E27FC236}">
                <a16:creationId xmlns:a16="http://schemas.microsoft.com/office/drawing/2014/main" id="{9914335F-3E27-8C35-8961-CCA586292C69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107" y="4224575"/>
            <a:ext cx="670169" cy="670169"/>
          </a:xfrm>
          <a:prstGeom prst="rect">
            <a:avLst/>
          </a:prstGeom>
        </p:spPr>
      </p:pic>
      <p:pic>
        <p:nvPicPr>
          <p:cNvPr id="69" name="Picture 68" descr="A fork and knife on a plate&#10;&#10;Description automatically generated">
            <a:extLst>
              <a:ext uri="{FF2B5EF4-FFF2-40B4-BE49-F238E27FC236}">
                <a16:creationId xmlns:a16="http://schemas.microsoft.com/office/drawing/2014/main" id="{592F8D2A-6CA7-98B0-47B6-226967AA0F6D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574" y="4224575"/>
            <a:ext cx="670169" cy="670169"/>
          </a:xfrm>
          <a:prstGeom prst="rect">
            <a:avLst/>
          </a:prstGeom>
        </p:spPr>
      </p:pic>
      <p:pic>
        <p:nvPicPr>
          <p:cNvPr id="71" name="Picture 70" descr="A blue outline of a podium with a microphone&#10;&#10;Description automatically generated">
            <a:extLst>
              <a:ext uri="{FF2B5EF4-FFF2-40B4-BE49-F238E27FC236}">
                <a16:creationId xmlns:a16="http://schemas.microsoft.com/office/drawing/2014/main" id="{98D6CF6E-B13E-7EF4-9F62-F62CC5CE87A6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063" y="739418"/>
            <a:ext cx="670169" cy="670169"/>
          </a:xfrm>
          <a:prstGeom prst="rect">
            <a:avLst/>
          </a:prstGeom>
        </p:spPr>
      </p:pic>
      <p:pic>
        <p:nvPicPr>
          <p:cNvPr id="73" name="Picture 72" descr="A blue outline of a magnifying glass&#10;&#10;Description automatically generated">
            <a:extLst>
              <a:ext uri="{FF2B5EF4-FFF2-40B4-BE49-F238E27FC236}">
                <a16:creationId xmlns:a16="http://schemas.microsoft.com/office/drawing/2014/main" id="{C97C0B35-DF5F-A414-B76E-8121E2554523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039" y="2962180"/>
            <a:ext cx="670169" cy="670169"/>
          </a:xfrm>
          <a:prstGeom prst="rect">
            <a:avLst/>
          </a:prstGeom>
        </p:spPr>
      </p:pic>
      <p:pic>
        <p:nvPicPr>
          <p:cNvPr id="75" name="Picture 74" descr="A blue paper plane on a black background&#10;&#10;Description automatically generated">
            <a:extLst>
              <a:ext uri="{FF2B5EF4-FFF2-40B4-BE49-F238E27FC236}">
                <a16:creationId xmlns:a16="http://schemas.microsoft.com/office/drawing/2014/main" id="{CD60A923-15A5-261B-9504-C5E4287F64B1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552" y="1799805"/>
            <a:ext cx="670169" cy="670169"/>
          </a:xfrm>
          <a:prstGeom prst="rect">
            <a:avLst/>
          </a:prstGeom>
        </p:spPr>
      </p:pic>
      <p:pic>
        <p:nvPicPr>
          <p:cNvPr id="77" name="Picture 76" descr="A blue line drawing of a shoe&#10;&#10;Description automatically generated">
            <a:extLst>
              <a:ext uri="{FF2B5EF4-FFF2-40B4-BE49-F238E27FC236}">
                <a16:creationId xmlns:a16="http://schemas.microsoft.com/office/drawing/2014/main" id="{ED4C20EF-688A-4F6D-A46F-3269243DB539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574" y="2962180"/>
            <a:ext cx="670169" cy="670169"/>
          </a:xfrm>
          <a:prstGeom prst="rect">
            <a:avLst/>
          </a:prstGeom>
        </p:spPr>
      </p:pic>
      <p:pic>
        <p:nvPicPr>
          <p:cNvPr id="79" name="Picture 78" descr="A blue line drawing of a cell phone&#10;&#10;Description automatically generated">
            <a:extLst>
              <a:ext uri="{FF2B5EF4-FFF2-40B4-BE49-F238E27FC236}">
                <a16:creationId xmlns:a16="http://schemas.microsoft.com/office/drawing/2014/main" id="{C54534C8-9895-F92A-4602-165A63333F6A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40" y="2962180"/>
            <a:ext cx="670169" cy="670169"/>
          </a:xfrm>
          <a:prstGeom prst="rect">
            <a:avLst/>
          </a:prstGeom>
        </p:spPr>
      </p:pic>
      <p:pic>
        <p:nvPicPr>
          <p:cNvPr id="83" name="Picture 82" descr="A blue and white chat bubbles&#10;&#10;Description automatically generated">
            <a:extLst>
              <a:ext uri="{FF2B5EF4-FFF2-40B4-BE49-F238E27FC236}">
                <a16:creationId xmlns:a16="http://schemas.microsoft.com/office/drawing/2014/main" id="{6840CA74-A7E2-30B5-6F7A-3914ADF07CDF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129" y="739418"/>
            <a:ext cx="670169" cy="670169"/>
          </a:xfrm>
          <a:prstGeom prst="rect">
            <a:avLst/>
          </a:prstGeom>
        </p:spPr>
      </p:pic>
      <p:pic>
        <p:nvPicPr>
          <p:cNvPr id="85" name="Picture 84" descr="A blue and black trophy with a star&#10;&#10;Description automatically generated">
            <a:extLst>
              <a:ext uri="{FF2B5EF4-FFF2-40B4-BE49-F238E27FC236}">
                <a16:creationId xmlns:a16="http://schemas.microsoft.com/office/drawing/2014/main" id="{43017C7D-E927-95D8-E5DA-A374DDB00179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596" y="4224575"/>
            <a:ext cx="670169" cy="67016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4A84F44-57B6-9577-6F2D-327746AF02B2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36640" y="739418"/>
            <a:ext cx="670169" cy="67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99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C98C7-66C7-250F-6716-5487332735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65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86424-523B-6AF6-A1ED-285E663FC5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76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BA47C-71D4-828D-6A83-76DC12478D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9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4A49E-3300-0FFB-9AC2-FD1A0BB31A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5E8D3-6B37-46FF-5DAF-F957FB0A3E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18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6831-8308-279C-9B19-800BCD4452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65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838AA-DD5C-3E4D-4B5C-0E9CD6347A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82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oucher Color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588D"/>
      </a:accent1>
      <a:accent2>
        <a:srgbClr val="53A2B5"/>
      </a:accent2>
      <a:accent3>
        <a:srgbClr val="00205F"/>
      </a:accent3>
      <a:accent4>
        <a:srgbClr val="ECC710"/>
      </a:accent4>
      <a:accent5>
        <a:srgbClr val="92CCDD"/>
      </a:accent5>
      <a:accent6>
        <a:srgbClr val="62A57C"/>
      </a:accent6>
      <a:hlink>
        <a:srgbClr val="24578D"/>
      </a:hlink>
      <a:folHlink>
        <a:srgbClr val="92CC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2</Words>
  <Application>Microsoft Office PowerPoint</Application>
  <PresentationFormat>Widescreen</PresentationFormat>
  <Paragraphs>1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Yasuda, Ayumi</dc:creator>
  <cp:lastModifiedBy>Yasuda, Ayumi</cp:lastModifiedBy>
  <cp:revision>26</cp:revision>
  <dcterms:created xsi:type="dcterms:W3CDTF">2023-12-14T15:30:43Z</dcterms:created>
  <dcterms:modified xsi:type="dcterms:W3CDTF">2025-08-26T13:34:37Z</dcterms:modified>
</cp:coreProperties>
</file>