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78" r:id="rId6"/>
    <p:sldId id="277" r:id="rId7"/>
    <p:sldId id="263" r:id="rId8"/>
    <p:sldId id="280" r:id="rId9"/>
    <p:sldId id="264" r:id="rId10"/>
    <p:sldId id="279" r:id="rId11"/>
    <p:sldId id="267" r:id="rId12"/>
    <p:sldId id="265" r:id="rId13"/>
    <p:sldId id="266" r:id="rId14"/>
    <p:sldId id="268" r:id="rId15"/>
    <p:sldId id="272" r:id="rId16"/>
    <p:sldId id="274" r:id="rId17"/>
    <p:sldId id="273" r:id="rId18"/>
    <p:sldId id="275" r:id="rId19"/>
    <p:sldId id="269" r:id="rId20"/>
    <p:sldId id="270" r:id="rId21"/>
    <p:sldId id="271" r:id="rId22"/>
    <p:sldId id="261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5C11B3A-D696-49F1-8C70-184EBCC45920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4FD2A1B-352D-45F3-B7E1-77F4AAFA711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plorehealthcareers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ALLIED HEALTH PROFESSIONS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Know your options in these rapidly growing fields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76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4 year </a:t>
            </a:r>
            <a:r>
              <a:rPr lang="en-US" dirty="0" smtClean="0"/>
              <a:t>curriculum</a:t>
            </a:r>
          </a:p>
          <a:p>
            <a:r>
              <a:rPr lang="en-US" dirty="0" smtClean="0"/>
              <a:t>Clinical work 3</a:t>
            </a:r>
            <a:r>
              <a:rPr lang="en-US" baseline="30000" dirty="0" smtClean="0"/>
              <a:t>rd</a:t>
            </a:r>
            <a:r>
              <a:rPr lang="en-US" dirty="0" smtClean="0"/>
              <a:t> and 4</a:t>
            </a:r>
            <a:r>
              <a:rPr lang="en-US" baseline="30000" dirty="0" smtClean="0"/>
              <a:t>th</a:t>
            </a:r>
            <a:r>
              <a:rPr lang="en-US" dirty="0" smtClean="0"/>
              <a:t> years</a:t>
            </a:r>
            <a:endParaRPr lang="en-US" dirty="0"/>
          </a:p>
          <a:p>
            <a:r>
              <a:rPr lang="en-US" dirty="0"/>
              <a:t>One of top 13 growth professions (Kiplinger)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  Education</a:t>
            </a:r>
            <a:endParaRPr lang="en-US" dirty="0"/>
          </a:p>
        </p:txBody>
      </p:sp>
      <p:pic>
        <p:nvPicPr>
          <p:cNvPr id="4098" name="Picture 2" descr="https://encrypted-tbn2.google.com/images?q=tbn:ANd9GcS-WDbCSE6YveShlPNRlOH4yVhrtFl4AxRiF3fTcnaCxVoMQzB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424384"/>
            <a:ext cx="4407280" cy="3833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7629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Physicians Assistant (PA)</a:t>
            </a:r>
            <a:br>
              <a:rPr lang="en-US" dirty="0" smtClean="0"/>
            </a:br>
            <a:r>
              <a:rPr lang="en-US" dirty="0" smtClean="0"/>
              <a:t>What they do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219200" y="2274838"/>
            <a:ext cx="7239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PAs deliver a range of medical and surgical services, </a:t>
            </a:r>
            <a:r>
              <a:rPr lang="en-US" dirty="0" smtClean="0"/>
              <a:t>including</a:t>
            </a:r>
          </a:p>
          <a:p>
            <a:endParaRPr lang="en-US" dirty="0"/>
          </a:p>
          <a:p>
            <a:r>
              <a:rPr lang="en-US" dirty="0"/>
              <a:t>Taking medical histories and performing physical </a:t>
            </a:r>
            <a:r>
              <a:rPr lang="en-US" dirty="0" smtClean="0"/>
              <a:t>exams</a:t>
            </a:r>
          </a:p>
          <a:p>
            <a:endParaRPr lang="en-US" dirty="0"/>
          </a:p>
          <a:p>
            <a:r>
              <a:rPr lang="en-US" dirty="0"/>
              <a:t>Ordering laboratory </a:t>
            </a:r>
            <a:r>
              <a:rPr lang="en-US" dirty="0" smtClean="0"/>
              <a:t>test</a:t>
            </a:r>
          </a:p>
          <a:p>
            <a:endParaRPr lang="en-US" dirty="0"/>
          </a:p>
          <a:p>
            <a:r>
              <a:rPr lang="en-US" dirty="0"/>
              <a:t>Diagnosing and treating </a:t>
            </a:r>
            <a:r>
              <a:rPr lang="en-US" dirty="0" smtClean="0"/>
              <a:t>illnesses</a:t>
            </a:r>
          </a:p>
          <a:p>
            <a:endParaRPr lang="en-US" dirty="0"/>
          </a:p>
          <a:p>
            <a:r>
              <a:rPr lang="en-US" dirty="0"/>
              <a:t>Counseling patients and promoting </a:t>
            </a:r>
            <a:r>
              <a:rPr lang="en-US" dirty="0" smtClean="0"/>
              <a:t>wellness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Assisting in surgery</a:t>
            </a:r>
          </a:p>
        </p:txBody>
      </p:sp>
    </p:spTree>
    <p:extLst>
      <p:ext uri="{BB962C8B-B14F-4D97-AF65-F5344CB8AC3E}">
        <p14:creationId xmlns:p14="http://schemas.microsoft.com/office/powerpoint/2010/main" val="1728334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Physicians Assistant (PA)</a:t>
            </a:r>
            <a:br>
              <a:rPr lang="en-US" dirty="0" smtClean="0"/>
            </a:br>
            <a:r>
              <a:rPr lang="en-US" dirty="0" smtClean="0"/>
              <a:t>both primary and specialty care</a:t>
            </a:r>
            <a:endParaRPr lang="en-US" dirty="0"/>
          </a:p>
        </p:txBody>
      </p:sp>
      <p:pic>
        <p:nvPicPr>
          <p:cNvPr id="2050" name="Picture 2" descr="Chart - PAs in Primary Care Specialt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0"/>
            <a:ext cx="8458777" cy="300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7239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practice in specialties</a:t>
            </a:r>
            <a:endParaRPr lang="en-US" dirty="0"/>
          </a:p>
        </p:txBody>
      </p:sp>
      <p:pic>
        <p:nvPicPr>
          <p:cNvPr id="3074" name="Picture 2" descr="Chart - PAs in Specialt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04133"/>
            <a:ext cx="8091950" cy="4063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7189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Bachelors degree with pre-med courses</a:t>
            </a:r>
          </a:p>
          <a:p>
            <a:r>
              <a:rPr lang="en-US" dirty="0" smtClean="0"/>
              <a:t>3 years work in health field</a:t>
            </a:r>
          </a:p>
          <a:p>
            <a:r>
              <a:rPr lang="en-US" dirty="0" smtClean="0"/>
              <a:t>GRE required for some programs</a:t>
            </a:r>
          </a:p>
          <a:p>
            <a:r>
              <a:rPr lang="en-US" dirty="0" smtClean="0"/>
              <a:t>National certification via exam (PA-C)</a:t>
            </a:r>
          </a:p>
          <a:p>
            <a:r>
              <a:rPr lang="en-US" dirty="0" smtClean="0"/>
              <a:t>27 month education program</a:t>
            </a:r>
          </a:p>
          <a:p>
            <a:r>
              <a:rPr lang="en-US" dirty="0" smtClean="0"/>
              <a:t>1 year classroom </a:t>
            </a:r>
          </a:p>
          <a:p>
            <a:r>
              <a:rPr lang="en-US" dirty="0" smtClean="0"/>
              <a:t>1year clinic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 school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186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Diagnose and treat problems and conditions related to function</a:t>
            </a:r>
          </a:p>
          <a:p>
            <a:r>
              <a:rPr lang="en-US" dirty="0"/>
              <a:t>taking the patient/client history,</a:t>
            </a:r>
          </a:p>
          <a:p>
            <a:r>
              <a:rPr lang="en-US" dirty="0"/>
              <a:t>conducting a systems review, and </a:t>
            </a:r>
          </a:p>
          <a:p>
            <a:r>
              <a:rPr lang="en-US" dirty="0"/>
              <a:t>performing tests and measures to identify potential and existing problems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Directly work with patients to affect outcome</a:t>
            </a:r>
            <a:endParaRPr lang="en-US" dirty="0"/>
          </a:p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Physical Therapy (PT)</a:t>
            </a:r>
            <a:br>
              <a:rPr lang="en-US" dirty="0" smtClean="0"/>
            </a:br>
            <a:r>
              <a:rPr lang="en-US" dirty="0" smtClean="0"/>
              <a:t>what they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360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Manage their own practice</a:t>
            </a:r>
          </a:p>
          <a:p>
            <a:r>
              <a:rPr lang="en-US" dirty="0" smtClean="0"/>
              <a:t>Hospitals</a:t>
            </a:r>
          </a:p>
          <a:p>
            <a:r>
              <a:rPr lang="en-US" dirty="0" smtClean="0"/>
              <a:t>Patient centered medical homes</a:t>
            </a:r>
          </a:p>
          <a:p>
            <a:r>
              <a:rPr lang="en-US" dirty="0" smtClean="0"/>
              <a:t>Military/VA hospital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PT: Where they work</a:t>
            </a:r>
            <a:endParaRPr lang="en-US" dirty="0"/>
          </a:p>
        </p:txBody>
      </p:sp>
      <p:pic>
        <p:nvPicPr>
          <p:cNvPr id="6146" name="Picture 2" descr="https://encrypted-tbn3.google.com/images?q=tbn:ANd9GcToRheY82zFLncg7_3UD-f1kLXc4u8nzkMlRzWux-dhFQ-u_aI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024" y="1600200"/>
            <a:ext cx="4335192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5186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Pre-medical courses</a:t>
            </a:r>
          </a:p>
          <a:p>
            <a:r>
              <a:rPr lang="en-US" dirty="0" smtClean="0"/>
              <a:t>Human anatomy + physiology</a:t>
            </a:r>
          </a:p>
          <a:p>
            <a:r>
              <a:rPr lang="en-US" dirty="0" smtClean="0"/>
              <a:t>Stats, Psychology</a:t>
            </a:r>
          </a:p>
          <a:p>
            <a:r>
              <a:rPr lang="en-US" dirty="0" smtClean="0"/>
              <a:t>GRE</a:t>
            </a:r>
          </a:p>
          <a:p>
            <a:r>
              <a:rPr lang="en-US" dirty="0" err="1" smtClean="0"/>
              <a:t>Vol</a:t>
            </a:r>
            <a:r>
              <a:rPr lang="en-US" dirty="0" smtClean="0"/>
              <a:t> </a:t>
            </a:r>
            <a:r>
              <a:rPr lang="en-US" dirty="0" err="1" smtClean="0"/>
              <a:t>Exp</a:t>
            </a:r>
            <a:r>
              <a:rPr lang="en-US" dirty="0" smtClean="0"/>
              <a:t> (300 hours)</a:t>
            </a:r>
          </a:p>
          <a:p>
            <a:r>
              <a:rPr lang="en-US" dirty="0" smtClean="0"/>
              <a:t>Letter from Physical therapist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Therapy: Requirements </a:t>
            </a:r>
            <a:endParaRPr lang="en-US" dirty="0"/>
          </a:p>
        </p:txBody>
      </p:sp>
      <p:pic>
        <p:nvPicPr>
          <p:cNvPr id="7170" name="Picture 2" descr="https://encrypted-tbn3.google.com/images?q=tbn:ANd9GcT1ZMbVTlaQ-8-ZqajABifXNd3amyUITTeUBA9NeKQR3yAzBTDsP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700" y="1600200"/>
            <a:ext cx="4592368" cy="345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2063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3 year program</a:t>
            </a:r>
          </a:p>
          <a:p>
            <a:r>
              <a:rPr lang="en-US" dirty="0" smtClean="0"/>
              <a:t>90-95 graduate credits</a:t>
            </a:r>
          </a:p>
          <a:p>
            <a:r>
              <a:rPr lang="en-US" dirty="0" smtClean="0"/>
              <a:t>Clinical coursework</a:t>
            </a:r>
          </a:p>
          <a:p>
            <a:r>
              <a:rPr lang="en-US" dirty="0" smtClean="0"/>
              <a:t>National Physical Therapy Exam for licensing</a:t>
            </a:r>
          </a:p>
          <a:p>
            <a:r>
              <a:rPr lang="en-US" dirty="0" smtClean="0"/>
              <a:t>Some states have an exam as well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PT: Education</a:t>
            </a:r>
            <a:br>
              <a:rPr lang="en-US" dirty="0" smtClean="0"/>
            </a:br>
            <a:r>
              <a:rPr lang="en-US" dirty="0" smtClean="0"/>
              <a:t>Clinical Doctorate</a:t>
            </a:r>
            <a:endParaRPr lang="en-US" dirty="0"/>
          </a:p>
        </p:txBody>
      </p:sp>
      <p:pic>
        <p:nvPicPr>
          <p:cNvPr id="8194" name="Picture 2" descr="https://encrypted-tbn1.google.com/images?q=tbn:ANd9GcREDGt87qpSe_dNqX9rXju_fv60Dve6ALO8w2dubXZ7Tdh_-GG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819" y="1524000"/>
            <a:ext cx="428625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835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Community pharmacy</a:t>
            </a:r>
          </a:p>
          <a:p>
            <a:r>
              <a:rPr lang="en-US" dirty="0" smtClean="0"/>
              <a:t>Hospital and Institutions</a:t>
            </a:r>
          </a:p>
          <a:p>
            <a:r>
              <a:rPr lang="en-US" dirty="0" smtClean="0"/>
              <a:t>Military pharmacy</a:t>
            </a:r>
          </a:p>
          <a:p>
            <a:r>
              <a:rPr lang="en-US" dirty="0" smtClean="0"/>
              <a:t>Consultants</a:t>
            </a:r>
          </a:p>
          <a:p>
            <a:r>
              <a:rPr lang="en-US" dirty="0" smtClean="0"/>
              <a:t>Academic</a:t>
            </a:r>
          </a:p>
          <a:p>
            <a:r>
              <a:rPr lang="en-US" dirty="0" smtClean="0"/>
              <a:t>Research/Industry</a:t>
            </a:r>
          </a:p>
          <a:p>
            <a:r>
              <a:rPr lang="en-US" dirty="0" smtClean="0"/>
              <a:t>Informatics</a:t>
            </a:r>
          </a:p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Pharmacy Doctorate (Pharm D)</a:t>
            </a:r>
            <a:br>
              <a:rPr lang="en-US" dirty="0" smtClean="0"/>
            </a:br>
            <a:r>
              <a:rPr lang="en-US" dirty="0" smtClean="0"/>
              <a:t>what they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380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Podiatry</a:t>
            </a:r>
          </a:p>
          <a:p>
            <a:r>
              <a:rPr lang="en-US" dirty="0" smtClean="0"/>
              <a:t>Optometry </a:t>
            </a:r>
          </a:p>
          <a:p>
            <a:r>
              <a:rPr lang="en-US" dirty="0" smtClean="0"/>
              <a:t>Physician Assistant (PA)</a:t>
            </a:r>
          </a:p>
          <a:p>
            <a:r>
              <a:rPr lang="en-US" dirty="0" smtClean="0"/>
              <a:t>Physical Therapy (PT)</a:t>
            </a:r>
          </a:p>
          <a:p>
            <a:r>
              <a:rPr lang="en-US" dirty="0" smtClean="0"/>
              <a:t>Pharm D (Pharmacy Doctorate)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Your options are many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274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Standard pre-med curriculum</a:t>
            </a:r>
          </a:p>
          <a:p>
            <a:r>
              <a:rPr lang="en-US" dirty="0" smtClean="0"/>
              <a:t> Human A+P, Micro, </a:t>
            </a:r>
            <a:r>
              <a:rPr lang="en-US" dirty="0" err="1" smtClean="0"/>
              <a:t>Biochem</a:t>
            </a:r>
            <a:endParaRPr lang="en-US" dirty="0" smtClean="0"/>
          </a:p>
          <a:p>
            <a:r>
              <a:rPr lang="en-US" dirty="0" err="1"/>
              <a:t>Calc</a:t>
            </a:r>
            <a:r>
              <a:rPr lang="en-US" dirty="0"/>
              <a:t>, Stats, Econ, </a:t>
            </a:r>
            <a:r>
              <a:rPr lang="en-US" dirty="0" err="1" smtClean="0"/>
              <a:t>Comm</a:t>
            </a:r>
            <a:endParaRPr lang="en-US" dirty="0" smtClean="0"/>
          </a:p>
          <a:p>
            <a:r>
              <a:rPr lang="en-US" dirty="0" smtClean="0"/>
              <a:t>PCAT required  (July and September)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Pharmacy School Requirements</a:t>
            </a:r>
            <a:endParaRPr lang="en-US" dirty="0"/>
          </a:p>
        </p:txBody>
      </p:sp>
      <p:pic>
        <p:nvPicPr>
          <p:cNvPr id="5122" name="Picture 2" descr="https://encrypted-tbn0.google.com/images?q=tbn:ANd9GcR3rOq71fY78vkoZfjqtcjM0k2N7umShQoBClaHNPk-h8uAoyRu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752" y="1600200"/>
            <a:ext cx="4580326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428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4 year program</a:t>
            </a:r>
          </a:p>
          <a:p>
            <a:r>
              <a:rPr lang="en-US" dirty="0" smtClean="0"/>
              <a:t>3 years course work</a:t>
            </a:r>
          </a:p>
          <a:p>
            <a:r>
              <a:rPr lang="en-US" dirty="0" smtClean="0"/>
              <a:t>1 year clinic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pic>
        <p:nvPicPr>
          <p:cNvPr id="4098" name="Picture 2" descr="https://encrypted-tbn0.google.com/images?q=tbn:ANd9GcTVbhtnobnsfG7Zvp8XIiDHMfB-yBVlfJNzEmRvrAURBONRejB6I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028" y="1404973"/>
            <a:ext cx="4489172" cy="301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6375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Income and education comparison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Median salary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Education required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Podiatry            $175,000</a:t>
            </a:r>
          </a:p>
          <a:p>
            <a:r>
              <a:rPr lang="en-US" dirty="0" smtClean="0"/>
              <a:t>Optometry         $95,000</a:t>
            </a:r>
          </a:p>
          <a:p>
            <a:r>
              <a:rPr lang="en-US" dirty="0" smtClean="0"/>
              <a:t>PA                         $93,000</a:t>
            </a:r>
          </a:p>
          <a:p>
            <a:r>
              <a:rPr lang="en-US" dirty="0" err="1" smtClean="0"/>
              <a:t>Phys</a:t>
            </a:r>
            <a:r>
              <a:rPr lang="en-US" dirty="0" smtClean="0"/>
              <a:t> </a:t>
            </a:r>
            <a:r>
              <a:rPr lang="en-US" dirty="0" err="1" smtClean="0"/>
              <a:t>Ther</a:t>
            </a:r>
            <a:r>
              <a:rPr lang="en-US" dirty="0" smtClean="0"/>
              <a:t>(MD)    $94,000</a:t>
            </a:r>
          </a:p>
          <a:p>
            <a:r>
              <a:rPr lang="en-US" dirty="0" smtClean="0"/>
              <a:t>Pharm D (5yr)     $113,000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 4 years plus residency</a:t>
            </a:r>
          </a:p>
          <a:p>
            <a:endParaRPr lang="en-US" dirty="0" smtClean="0"/>
          </a:p>
          <a:p>
            <a:r>
              <a:rPr lang="en-US" dirty="0" smtClean="0"/>
              <a:t>4 years </a:t>
            </a:r>
          </a:p>
          <a:p>
            <a:endParaRPr lang="en-US" dirty="0" smtClean="0"/>
          </a:p>
          <a:p>
            <a:r>
              <a:rPr lang="en-US" dirty="0" smtClean="0"/>
              <a:t>27</a:t>
            </a:r>
            <a:r>
              <a:rPr lang="en-US" dirty="0"/>
              <a:t> </a:t>
            </a:r>
            <a:r>
              <a:rPr lang="en-US" dirty="0" smtClean="0"/>
              <a:t>months</a:t>
            </a:r>
          </a:p>
          <a:p>
            <a:endParaRPr lang="en-US" dirty="0" smtClean="0"/>
          </a:p>
          <a:p>
            <a:r>
              <a:rPr lang="en-US" dirty="0" smtClean="0"/>
              <a:t>3 years</a:t>
            </a:r>
          </a:p>
          <a:p>
            <a:endParaRPr lang="en-US" dirty="0" smtClean="0"/>
          </a:p>
          <a:p>
            <a:r>
              <a:rPr lang="en-US" dirty="0" smtClean="0"/>
              <a:t>4 years</a:t>
            </a:r>
          </a:p>
        </p:txBody>
      </p:sp>
    </p:spTree>
    <p:extLst>
      <p:ext uri="{BB962C8B-B14F-4D97-AF65-F5344CB8AC3E}">
        <p14:creationId xmlns:p14="http://schemas.microsoft.com/office/powerpoint/2010/main" val="30149450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Explore health careers </a:t>
            </a:r>
          </a:p>
          <a:p>
            <a:r>
              <a:rPr lang="en-US" dirty="0" smtClean="0">
                <a:hlinkClick r:id="rId2"/>
              </a:rPr>
              <a:t>www.explorehealthcareers.org</a:t>
            </a:r>
            <a:endParaRPr lang="en-US" dirty="0" smtClean="0"/>
          </a:p>
          <a:p>
            <a:r>
              <a:rPr lang="en-US" dirty="0" smtClean="0"/>
              <a:t>Comparative resource for over 7,000allied health programs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366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Podiatrists: Foot and Ankle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981200"/>
            <a:ext cx="6543508" cy="4474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9536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Diseases of foot and ankle</a:t>
            </a:r>
          </a:p>
          <a:p>
            <a:r>
              <a:rPr lang="en-US" dirty="0" smtClean="0"/>
              <a:t>Perform surgery</a:t>
            </a:r>
          </a:p>
          <a:p>
            <a:r>
              <a:rPr lang="en-US" dirty="0" smtClean="0"/>
              <a:t>Aging</a:t>
            </a:r>
          </a:p>
          <a:p>
            <a:r>
              <a:rPr lang="en-US" dirty="0" smtClean="0"/>
              <a:t>Diabetes</a:t>
            </a:r>
          </a:p>
          <a:p>
            <a:r>
              <a:rPr lang="en-US" dirty="0" smtClean="0"/>
              <a:t>Sports Medicine</a:t>
            </a:r>
          </a:p>
          <a:p>
            <a:r>
              <a:rPr lang="en-US" dirty="0" smtClean="0"/>
              <a:t>Work related issues</a:t>
            </a:r>
          </a:p>
          <a:p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Podiatry</a:t>
            </a:r>
            <a:br>
              <a:rPr lang="en-US" dirty="0" smtClean="0"/>
            </a:br>
            <a:r>
              <a:rPr lang="en-US" dirty="0" smtClean="0"/>
              <a:t>What they do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371600"/>
            <a:ext cx="4372436" cy="3505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4857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Course requirements similar to medical school</a:t>
            </a:r>
            <a:r>
              <a:rPr lang="en-US" dirty="0" smtClean="0"/>
              <a:t>;</a:t>
            </a:r>
          </a:p>
          <a:p>
            <a:r>
              <a:rPr lang="en-US" dirty="0" smtClean="0"/>
              <a:t> </a:t>
            </a:r>
            <a:r>
              <a:rPr lang="en-US" dirty="0"/>
              <a:t>MCAT </a:t>
            </a:r>
            <a:r>
              <a:rPr lang="en-US" dirty="0" smtClean="0"/>
              <a:t>required</a:t>
            </a:r>
          </a:p>
          <a:p>
            <a:r>
              <a:rPr lang="en-US" dirty="0" smtClean="0"/>
              <a:t>Knowledge of profession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Podiatry School requirements</a:t>
            </a:r>
            <a:endParaRPr lang="en-US" dirty="0"/>
          </a:p>
        </p:txBody>
      </p:sp>
      <p:pic>
        <p:nvPicPr>
          <p:cNvPr id="1026" name="Picture 2" descr="https://encrypted-tbn3.google.com/images?q=tbn:ANd9GcSqA7IzVT_hMxTlE7br8AEzm9qsNGgySrsN3p8ijv6_8X5xBfg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1219199"/>
            <a:ext cx="4191000" cy="419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797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4 </a:t>
            </a:r>
            <a:r>
              <a:rPr lang="en-US" dirty="0"/>
              <a:t>year curriculum</a:t>
            </a:r>
          </a:p>
          <a:p>
            <a:r>
              <a:rPr lang="en-US" dirty="0" smtClean="0"/>
              <a:t>2-4 </a:t>
            </a:r>
            <a:r>
              <a:rPr lang="en-US" dirty="0"/>
              <a:t>year </a:t>
            </a:r>
            <a:r>
              <a:rPr lang="en-US" dirty="0" smtClean="0"/>
              <a:t>residency</a:t>
            </a:r>
          </a:p>
          <a:p>
            <a:r>
              <a:rPr lang="en-US" dirty="0" smtClean="0"/>
              <a:t>General physical exams</a:t>
            </a:r>
          </a:p>
          <a:p>
            <a:r>
              <a:rPr lang="en-US" dirty="0" smtClean="0"/>
              <a:t>Clinical rotations</a:t>
            </a:r>
          </a:p>
          <a:p>
            <a:r>
              <a:rPr lang="en-US" dirty="0" smtClean="0"/>
              <a:t>State licensing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Podiatry Education</a:t>
            </a:r>
            <a:endParaRPr lang="en-US" dirty="0"/>
          </a:p>
        </p:txBody>
      </p:sp>
      <p:pic>
        <p:nvPicPr>
          <p:cNvPr id="2050" name="Picture 2" descr="https://encrypted-tbn1.google.com/images?q=tbn:ANd9GcRjKXjW5Z9sRT4lS6QE-Tig-zM7yF424uJwdMfKYfzLJu5AVAgjG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808" y="1410730"/>
            <a:ext cx="4627380" cy="3466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769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Optometrist (OD)</a:t>
            </a:r>
            <a:br>
              <a:rPr lang="en-US" dirty="0" smtClean="0"/>
            </a:br>
            <a:r>
              <a:rPr lang="en-US" dirty="0" smtClean="0"/>
              <a:t>Treating Eye Diseases and Impairments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679810"/>
            <a:ext cx="6605588" cy="5025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753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Primary care  (glasses, contact lens)</a:t>
            </a:r>
          </a:p>
          <a:p>
            <a:r>
              <a:rPr lang="en-US" dirty="0" smtClean="0"/>
              <a:t>Ocular disease</a:t>
            </a:r>
          </a:p>
          <a:p>
            <a:r>
              <a:rPr lang="en-US" dirty="0" smtClean="0"/>
              <a:t>Specialty care</a:t>
            </a:r>
          </a:p>
          <a:p>
            <a:r>
              <a:rPr lang="en-US" dirty="0" smtClean="0"/>
              <a:t>Sole or Corporate Practice</a:t>
            </a:r>
          </a:p>
          <a:p>
            <a:r>
              <a:rPr lang="en-US" dirty="0"/>
              <a:t>One of top 13 growth professions (Kiplinger)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OD</a:t>
            </a:r>
            <a:br>
              <a:rPr lang="en-US" dirty="0" smtClean="0"/>
            </a:br>
            <a:r>
              <a:rPr lang="en-US" dirty="0" smtClean="0"/>
              <a:t>What they do</a:t>
            </a:r>
            <a:endParaRPr lang="en-US" dirty="0"/>
          </a:p>
        </p:txBody>
      </p:sp>
      <p:pic>
        <p:nvPicPr>
          <p:cNvPr id="3074" name="Picture 2" descr="https://encrypted-tbn0.google.com/images?q=tbn:ANd9GcS-gDK0gXCPAkTWIi5f_n2mYrXxyJSwr1ccZ2gyd53r6sEMBJD9t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6493" y="1371600"/>
            <a:ext cx="468923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477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Course requirements similar to medical school</a:t>
            </a:r>
          </a:p>
          <a:p>
            <a:r>
              <a:rPr lang="en-US" dirty="0" smtClean="0"/>
              <a:t>OAT standardized exam</a:t>
            </a:r>
          </a:p>
          <a:p>
            <a:r>
              <a:rPr lang="en-US" dirty="0" smtClean="0"/>
              <a:t>Content similar to MCAT</a:t>
            </a:r>
          </a:p>
          <a:p>
            <a:r>
              <a:rPr lang="en-US" dirty="0" smtClean="0"/>
              <a:t>Knowledge of profession</a:t>
            </a:r>
          </a:p>
          <a:p>
            <a:endParaRPr lang="en-US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    Admission requirements</a:t>
            </a:r>
            <a:endParaRPr lang="en-US" dirty="0"/>
          </a:p>
        </p:txBody>
      </p:sp>
      <p:pic>
        <p:nvPicPr>
          <p:cNvPr id="1026" name="Picture 2" descr="https://encrypted-tbn3.google.com/images?q=tbn:ANd9GcQDpYvk3y8o-CwJxDPBpwsFI850KlN2jf4aOTZHi94Bpod1F6rB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674" y="1447800"/>
            <a:ext cx="4518781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6970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245</TotalTime>
  <Words>450</Words>
  <Application>Microsoft Office PowerPoint</Application>
  <PresentationFormat>On-screen Show (4:3)</PresentationFormat>
  <Paragraphs>127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Lucida Sans Unicode</vt:lpstr>
      <vt:lpstr>Verdana</vt:lpstr>
      <vt:lpstr>Wingdings 2</vt:lpstr>
      <vt:lpstr>Wingdings 3</vt:lpstr>
      <vt:lpstr>Concourse</vt:lpstr>
      <vt:lpstr>ALLIED HEALTH PROFESSIONS</vt:lpstr>
      <vt:lpstr>Your options are many </vt:lpstr>
      <vt:lpstr>Podiatrists: Foot and Ankle</vt:lpstr>
      <vt:lpstr>Podiatry What they do </vt:lpstr>
      <vt:lpstr>Podiatry School requirements</vt:lpstr>
      <vt:lpstr>Podiatry Education</vt:lpstr>
      <vt:lpstr>Optometrist (OD) Treating Eye Diseases and Impairments </vt:lpstr>
      <vt:lpstr>OD What they do</vt:lpstr>
      <vt:lpstr>OD    Admission requirements</vt:lpstr>
      <vt:lpstr>OD  Education</vt:lpstr>
      <vt:lpstr>Physicians Assistant (PA) What they do</vt:lpstr>
      <vt:lpstr>Physicians Assistant (PA) both primary and specialty care</vt:lpstr>
      <vt:lpstr>Many practice in specialties</vt:lpstr>
      <vt:lpstr>PA school requirements</vt:lpstr>
      <vt:lpstr>Physical Therapy (PT) what they do</vt:lpstr>
      <vt:lpstr>PT: Where they work</vt:lpstr>
      <vt:lpstr>Physical Therapy: Requirements </vt:lpstr>
      <vt:lpstr>PT: Education Clinical Doctorate</vt:lpstr>
      <vt:lpstr>Pharmacy Doctorate (Pharm D) what they do</vt:lpstr>
      <vt:lpstr>Pharmacy School Requirements</vt:lpstr>
      <vt:lpstr>Education</vt:lpstr>
      <vt:lpstr>Income and education comparison</vt:lpstr>
      <vt:lpstr>Useful Website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ALLIED HEALTH PROFESSIONS</dc:title>
  <dc:creator>gdelahun</dc:creator>
  <cp:lastModifiedBy>Delahunty, George</cp:lastModifiedBy>
  <cp:revision>33</cp:revision>
  <dcterms:created xsi:type="dcterms:W3CDTF">2012-08-30T18:54:03Z</dcterms:created>
  <dcterms:modified xsi:type="dcterms:W3CDTF">2017-08-31T19:16:15Z</dcterms:modified>
</cp:coreProperties>
</file>