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16"/>
  </p:notesMasterIdLst>
  <p:sldIdLst>
    <p:sldId id="256" r:id="rId4"/>
    <p:sldId id="268" r:id="rId5"/>
    <p:sldId id="269" r:id="rId6"/>
    <p:sldId id="270" r:id="rId7"/>
    <p:sldId id="271" r:id="rId8"/>
    <p:sldId id="272" r:id="rId9"/>
    <p:sldId id="273" r:id="rId10"/>
    <p:sldId id="275" r:id="rId11"/>
    <p:sldId id="276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0AA0EB-907C-AA40-95A7-77491BE327A7}" v="1033" dt="2020-04-27T15:16:48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02" autoAdjust="0"/>
    <p:restoredTop sz="70407" autoAdjust="0"/>
  </p:normalViewPr>
  <p:slideViewPr>
    <p:cSldViewPr snapToGrid="0">
      <p:cViewPr varScale="1">
        <p:scale>
          <a:sx n="51" d="100"/>
          <a:sy n="51" d="100"/>
        </p:scale>
        <p:origin x="232" y="1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6D457B-6EEE-42BA-8370-C8889CAEADBC}" type="doc">
      <dgm:prSet loTypeId="urn:microsoft.com/office/officeart/2005/8/layout/hList7" loCatId="process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F0407E67-EA0B-492B-8006-CC7A02979996}">
      <dgm:prSet phldrT="[Text]" custT="1"/>
      <dgm:spPr>
        <a:xfrm>
          <a:off x="0" y="0"/>
          <a:ext cx="1898524" cy="5316715"/>
        </a:xfrm>
      </dgm:spPr>
      <dgm:t>
        <a:bodyPr/>
        <a:lstStyle/>
        <a:p>
          <a:pPr>
            <a:buNone/>
          </a:pPr>
          <a:r>
            <a:rPr lang="en-US" sz="1800" b="1" dirty="0">
              <a:latin typeface="Calibri" panose="020F0502020204030204"/>
              <a:ea typeface="+mn-ea"/>
              <a:cs typeface="+mn-cs"/>
            </a:rPr>
            <a:t>ANNOUCEMENTS</a:t>
          </a:r>
        </a:p>
      </dgm:t>
    </dgm:pt>
    <dgm:pt modelId="{A58FB91D-735C-48C4-92F5-0723396AA182}" type="parTrans" cxnId="{FA84E3BD-A11D-4665-97EB-E21E494A5776}">
      <dgm:prSet/>
      <dgm:spPr/>
      <dgm:t>
        <a:bodyPr/>
        <a:lstStyle/>
        <a:p>
          <a:endParaRPr lang="en-US"/>
        </a:p>
      </dgm:t>
    </dgm:pt>
    <dgm:pt modelId="{D6B53098-56D5-42AC-A2B7-17E478E7944E}" type="sibTrans" cxnId="{FA84E3BD-A11D-4665-97EB-E21E494A5776}">
      <dgm:prSet/>
      <dgm:spPr/>
      <dgm:t>
        <a:bodyPr/>
        <a:lstStyle/>
        <a:p>
          <a:endParaRPr lang="en-US"/>
        </a:p>
      </dgm:t>
    </dgm:pt>
    <dgm:pt modelId="{84FEF9C3-9D36-4EC6-98A9-B767EBE1F5C2}">
      <dgm:prSet phldrT="[Text]" custT="1"/>
      <dgm:spPr>
        <a:xfrm>
          <a:off x="1955480" y="0"/>
          <a:ext cx="1898524" cy="5316715"/>
        </a:xfrm>
      </dgm:spPr>
      <dgm:t>
        <a:bodyPr/>
        <a:lstStyle/>
        <a:p>
          <a:pPr>
            <a:buNone/>
          </a:pPr>
          <a:r>
            <a:rPr lang="en-US" sz="1800" b="1" dirty="0">
              <a:latin typeface="Calibri" panose="020F0502020204030204"/>
              <a:ea typeface="+mn-ea"/>
              <a:cs typeface="+mn-cs"/>
            </a:rPr>
            <a:t>CLASS LECTURES</a:t>
          </a:r>
        </a:p>
      </dgm:t>
    </dgm:pt>
    <dgm:pt modelId="{A96C0D16-283D-4910-907C-4CCB692B591B}" type="parTrans" cxnId="{B9CEC7A7-4ACE-43DB-91ED-47FA0F23B187}">
      <dgm:prSet/>
      <dgm:spPr/>
      <dgm:t>
        <a:bodyPr/>
        <a:lstStyle/>
        <a:p>
          <a:endParaRPr lang="en-US"/>
        </a:p>
      </dgm:t>
    </dgm:pt>
    <dgm:pt modelId="{12B05C7D-539D-4867-B352-F5D1886D9000}" type="sibTrans" cxnId="{B9CEC7A7-4ACE-43DB-91ED-47FA0F23B187}">
      <dgm:prSet/>
      <dgm:spPr/>
      <dgm:t>
        <a:bodyPr/>
        <a:lstStyle/>
        <a:p>
          <a:endParaRPr lang="en-US"/>
        </a:p>
      </dgm:t>
    </dgm:pt>
    <dgm:pt modelId="{38DC9604-D80C-40D5-9936-170036D735BF}">
      <dgm:prSet phldrT="[Text]" custT="1"/>
      <dgm:spPr>
        <a:xfrm>
          <a:off x="3898923" y="0"/>
          <a:ext cx="1898524" cy="5316715"/>
        </a:xfrm>
      </dgm:spPr>
      <dgm:t>
        <a:bodyPr/>
        <a:lstStyle/>
        <a:p>
          <a:pPr>
            <a:buNone/>
          </a:pPr>
          <a:r>
            <a:rPr lang="en-US" sz="1800" b="1" dirty="0">
              <a:latin typeface="Calibri" panose="020F0502020204030204"/>
              <a:ea typeface="+mn-ea"/>
              <a:cs typeface="+mn-cs"/>
            </a:rPr>
            <a:t>CLASS DISCUSSIONS </a:t>
          </a:r>
        </a:p>
      </dgm:t>
    </dgm:pt>
    <dgm:pt modelId="{4F400884-B55B-47CE-9FB9-E65C87CA5C65}" type="parTrans" cxnId="{B247B4DE-28FA-4883-8961-AC03D154A658}">
      <dgm:prSet/>
      <dgm:spPr/>
      <dgm:t>
        <a:bodyPr/>
        <a:lstStyle/>
        <a:p>
          <a:endParaRPr lang="en-US"/>
        </a:p>
      </dgm:t>
    </dgm:pt>
    <dgm:pt modelId="{FAE50CD0-AAE0-4CD3-BDB2-1FE5CF0BE4D9}" type="sibTrans" cxnId="{B247B4DE-28FA-4883-8961-AC03D154A658}">
      <dgm:prSet/>
      <dgm:spPr/>
      <dgm:t>
        <a:bodyPr/>
        <a:lstStyle/>
        <a:p>
          <a:endParaRPr lang="en-US"/>
        </a:p>
      </dgm:t>
    </dgm:pt>
    <dgm:pt modelId="{8854AF59-04CD-4963-BF28-F244344BF791}">
      <dgm:prSet custT="1"/>
      <dgm:spPr>
        <a:xfrm>
          <a:off x="5866440" y="0"/>
          <a:ext cx="1898524" cy="5316715"/>
        </a:xfrm>
      </dgm:spPr>
      <dgm:t>
        <a:bodyPr/>
        <a:lstStyle/>
        <a:p>
          <a:pPr>
            <a:buNone/>
          </a:pPr>
          <a:r>
            <a:rPr lang="en-US" sz="1800" b="1" dirty="0">
              <a:latin typeface="Calibri" panose="020F0502020204030204"/>
              <a:ea typeface="+mn-ea"/>
              <a:cs typeface="+mn-cs"/>
            </a:rPr>
            <a:t>COLLABORATIVE ACTIVITIES</a:t>
          </a:r>
        </a:p>
      </dgm:t>
    </dgm:pt>
    <dgm:pt modelId="{47445B51-C314-4161-90AC-0A58EA6B1889}" type="parTrans" cxnId="{F861D886-6D2D-4C5F-93AA-7CFA6184FB87}">
      <dgm:prSet/>
      <dgm:spPr/>
      <dgm:t>
        <a:bodyPr/>
        <a:lstStyle/>
        <a:p>
          <a:endParaRPr lang="en-US"/>
        </a:p>
      </dgm:t>
    </dgm:pt>
    <dgm:pt modelId="{D54429E9-BA67-4D77-9256-B1059008E159}" type="sibTrans" cxnId="{F861D886-6D2D-4C5F-93AA-7CFA6184FB87}">
      <dgm:prSet/>
      <dgm:spPr/>
      <dgm:t>
        <a:bodyPr/>
        <a:lstStyle/>
        <a:p>
          <a:endParaRPr lang="en-US"/>
        </a:p>
      </dgm:t>
    </dgm:pt>
    <dgm:pt modelId="{9941FBB3-0153-4BB9-9879-8846698F43EE}">
      <dgm:prSet custT="1"/>
      <dgm:spPr>
        <a:xfrm>
          <a:off x="7821920" y="0"/>
          <a:ext cx="1898524" cy="5316715"/>
        </a:xfrm>
      </dgm:spPr>
      <dgm:t>
        <a:bodyPr/>
        <a:lstStyle/>
        <a:p>
          <a:pPr>
            <a:buNone/>
          </a:pPr>
          <a:r>
            <a:rPr lang="en-US" sz="1800" b="1" dirty="0">
              <a:latin typeface="Calibri" panose="020F0502020204030204"/>
              <a:ea typeface="+mn-ea"/>
              <a:cs typeface="+mn-cs"/>
            </a:rPr>
            <a:t>FACULTY AND PEER FEEDBACK</a:t>
          </a:r>
        </a:p>
      </dgm:t>
    </dgm:pt>
    <dgm:pt modelId="{C78F8E07-1B64-4D2B-A252-821BA7AA7202}" type="parTrans" cxnId="{32AA8D46-C6C4-4739-9028-AC3126ABEA22}">
      <dgm:prSet/>
      <dgm:spPr/>
      <dgm:t>
        <a:bodyPr/>
        <a:lstStyle/>
        <a:p>
          <a:endParaRPr lang="en-US"/>
        </a:p>
      </dgm:t>
    </dgm:pt>
    <dgm:pt modelId="{D094467F-5D53-4843-9636-30C9D371B361}" type="sibTrans" cxnId="{32AA8D46-C6C4-4739-9028-AC3126ABEA22}">
      <dgm:prSet/>
      <dgm:spPr/>
      <dgm:t>
        <a:bodyPr/>
        <a:lstStyle/>
        <a:p>
          <a:endParaRPr lang="en-US"/>
        </a:p>
      </dgm:t>
    </dgm:pt>
    <dgm:pt modelId="{AA59C645-5485-1C40-A5B9-C2010D5CC3E6}" type="pres">
      <dgm:prSet presAssocID="{D46D457B-6EEE-42BA-8370-C8889CAEADBC}" presName="Name0" presStyleCnt="0">
        <dgm:presLayoutVars>
          <dgm:dir/>
          <dgm:resizeHandles val="exact"/>
        </dgm:presLayoutVars>
      </dgm:prSet>
      <dgm:spPr/>
    </dgm:pt>
    <dgm:pt modelId="{066F1A34-08F3-9540-808A-02A1D5F57F23}" type="pres">
      <dgm:prSet presAssocID="{D46D457B-6EEE-42BA-8370-C8889CAEADBC}" presName="fgShape" presStyleLbl="fgShp" presStyleIdx="0" presStyleCnt="1" custScaleY="184512" custLinFactNeighborX="820" custLinFactNeighborY="-32448"/>
      <dgm:spPr/>
    </dgm:pt>
    <dgm:pt modelId="{B8DFCB9E-4C2F-FF48-993D-4B1ED554606E}" type="pres">
      <dgm:prSet presAssocID="{D46D457B-6EEE-42BA-8370-C8889CAEADBC}" presName="linComp" presStyleCnt="0"/>
      <dgm:spPr/>
    </dgm:pt>
    <dgm:pt modelId="{0879DADE-57E8-FE43-9428-61186B906FE9}" type="pres">
      <dgm:prSet presAssocID="{F0407E67-EA0B-492B-8006-CC7A02979996}" presName="compNode" presStyleCnt="0"/>
      <dgm:spPr/>
    </dgm:pt>
    <dgm:pt modelId="{B2649BCF-63F1-A14E-9F12-04A92AE99C34}" type="pres">
      <dgm:prSet presAssocID="{F0407E67-EA0B-492B-8006-CC7A02979996}" presName="bkgdShape" presStyleLbl="node1" presStyleIdx="0" presStyleCnt="5"/>
      <dgm:spPr/>
    </dgm:pt>
    <dgm:pt modelId="{090AA339-B074-004D-AC26-4A32D453AA32}" type="pres">
      <dgm:prSet presAssocID="{F0407E67-EA0B-492B-8006-CC7A02979996}" presName="nodeTx" presStyleLbl="node1" presStyleIdx="0" presStyleCnt="5">
        <dgm:presLayoutVars>
          <dgm:bulletEnabled val="1"/>
        </dgm:presLayoutVars>
      </dgm:prSet>
      <dgm:spPr/>
    </dgm:pt>
    <dgm:pt modelId="{D7A427AA-7720-9643-9060-CF38E43653B8}" type="pres">
      <dgm:prSet presAssocID="{F0407E67-EA0B-492B-8006-CC7A02979996}" presName="invisiNode" presStyleLbl="node1" presStyleIdx="0" presStyleCnt="5"/>
      <dgm:spPr/>
    </dgm:pt>
    <dgm:pt modelId="{1265BB4C-B113-7849-A796-9B5CFA5843FC}" type="pres">
      <dgm:prSet presAssocID="{F0407E67-EA0B-492B-8006-CC7A02979996}" presName="imagNode" presStyleLbl="fgImgPlace1" presStyleIdx="0" presStyleCnt="5"/>
      <dgm:spPr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58CA6BA-9006-D44A-90E6-43885EE584E8}" type="pres">
      <dgm:prSet presAssocID="{D6B53098-56D5-42AC-A2B7-17E478E7944E}" presName="sibTrans" presStyleLbl="sibTrans2D1" presStyleIdx="0" presStyleCnt="0"/>
      <dgm:spPr/>
    </dgm:pt>
    <dgm:pt modelId="{56638E50-E838-2D46-A180-687685CF8B47}" type="pres">
      <dgm:prSet presAssocID="{84FEF9C3-9D36-4EC6-98A9-B767EBE1F5C2}" presName="compNode" presStyleCnt="0"/>
      <dgm:spPr/>
    </dgm:pt>
    <dgm:pt modelId="{B749F425-FBDF-5B44-9D59-FE23572A9F31}" type="pres">
      <dgm:prSet presAssocID="{84FEF9C3-9D36-4EC6-98A9-B767EBE1F5C2}" presName="bkgdShape" presStyleLbl="node1" presStyleIdx="1" presStyleCnt="5"/>
      <dgm:spPr/>
    </dgm:pt>
    <dgm:pt modelId="{12BC308D-02AE-2040-9448-7B3A71493A2D}" type="pres">
      <dgm:prSet presAssocID="{84FEF9C3-9D36-4EC6-98A9-B767EBE1F5C2}" presName="nodeTx" presStyleLbl="node1" presStyleIdx="1" presStyleCnt="5">
        <dgm:presLayoutVars>
          <dgm:bulletEnabled val="1"/>
        </dgm:presLayoutVars>
      </dgm:prSet>
      <dgm:spPr/>
    </dgm:pt>
    <dgm:pt modelId="{918E10CE-763A-F248-9F24-CB208FF542A3}" type="pres">
      <dgm:prSet presAssocID="{84FEF9C3-9D36-4EC6-98A9-B767EBE1F5C2}" presName="invisiNode" presStyleLbl="node1" presStyleIdx="1" presStyleCnt="5"/>
      <dgm:spPr/>
    </dgm:pt>
    <dgm:pt modelId="{FE68087A-75FB-B64F-A742-82FD686DAAEA}" type="pres">
      <dgm:prSet presAssocID="{84FEF9C3-9D36-4EC6-98A9-B767EBE1F5C2}" presName="imagNode" presStyleLbl="fgImgPlace1" presStyleIdx="1" presStyleCnt="5"/>
      <dgm:spPr>
        <a:blipFill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CA031A3B-3DCC-BF4B-BFBD-E8DFFC3C8FF9}" type="pres">
      <dgm:prSet presAssocID="{12B05C7D-539D-4867-B352-F5D1886D9000}" presName="sibTrans" presStyleLbl="sibTrans2D1" presStyleIdx="0" presStyleCnt="0"/>
      <dgm:spPr/>
    </dgm:pt>
    <dgm:pt modelId="{C14F9029-1BE0-C447-898D-195C54BC965B}" type="pres">
      <dgm:prSet presAssocID="{38DC9604-D80C-40D5-9936-170036D735BF}" presName="compNode" presStyleCnt="0"/>
      <dgm:spPr/>
    </dgm:pt>
    <dgm:pt modelId="{6828AC90-0322-984F-9AD1-5A1EBC974552}" type="pres">
      <dgm:prSet presAssocID="{38DC9604-D80C-40D5-9936-170036D735BF}" presName="bkgdShape" presStyleLbl="node1" presStyleIdx="2" presStyleCnt="5"/>
      <dgm:spPr/>
    </dgm:pt>
    <dgm:pt modelId="{0F0296C4-12FF-7640-A6C1-2A57EEE73EA6}" type="pres">
      <dgm:prSet presAssocID="{38DC9604-D80C-40D5-9936-170036D735BF}" presName="nodeTx" presStyleLbl="node1" presStyleIdx="2" presStyleCnt="5">
        <dgm:presLayoutVars>
          <dgm:bulletEnabled val="1"/>
        </dgm:presLayoutVars>
      </dgm:prSet>
      <dgm:spPr/>
    </dgm:pt>
    <dgm:pt modelId="{AF35460C-50D7-C442-828D-BE7D11E523AE}" type="pres">
      <dgm:prSet presAssocID="{38DC9604-D80C-40D5-9936-170036D735BF}" presName="invisiNode" presStyleLbl="node1" presStyleIdx="2" presStyleCnt="5"/>
      <dgm:spPr/>
    </dgm:pt>
    <dgm:pt modelId="{7070F64F-A859-7C46-A09C-765414483457}" type="pres">
      <dgm:prSet presAssocID="{38DC9604-D80C-40D5-9936-170036D735BF}" presName="imagNode" presStyleLbl="fgImgPlace1" presStyleIdx="2" presStyleCnt="5"/>
      <dgm:spPr>
        <a:blipFill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51B2C5A-CC8B-9149-AAB8-1247D88E48C7}" type="pres">
      <dgm:prSet presAssocID="{FAE50CD0-AAE0-4CD3-BDB2-1FE5CF0BE4D9}" presName="sibTrans" presStyleLbl="sibTrans2D1" presStyleIdx="0" presStyleCnt="0"/>
      <dgm:spPr/>
    </dgm:pt>
    <dgm:pt modelId="{62E59126-0774-F74A-B14A-4D76F41FB757}" type="pres">
      <dgm:prSet presAssocID="{8854AF59-04CD-4963-BF28-F244344BF791}" presName="compNode" presStyleCnt="0"/>
      <dgm:spPr/>
    </dgm:pt>
    <dgm:pt modelId="{22BF6D13-0911-8446-BF82-BA52F1D5C8FD}" type="pres">
      <dgm:prSet presAssocID="{8854AF59-04CD-4963-BF28-F244344BF791}" presName="bkgdShape" presStyleLbl="node1" presStyleIdx="3" presStyleCnt="5"/>
      <dgm:spPr/>
    </dgm:pt>
    <dgm:pt modelId="{8B344AC0-99C4-5F4E-9F88-362832027368}" type="pres">
      <dgm:prSet presAssocID="{8854AF59-04CD-4963-BF28-F244344BF791}" presName="nodeTx" presStyleLbl="node1" presStyleIdx="3" presStyleCnt="5">
        <dgm:presLayoutVars>
          <dgm:bulletEnabled val="1"/>
        </dgm:presLayoutVars>
      </dgm:prSet>
      <dgm:spPr/>
    </dgm:pt>
    <dgm:pt modelId="{FA11EBEE-53C2-8B43-892D-65C0A8986CFF}" type="pres">
      <dgm:prSet presAssocID="{8854AF59-04CD-4963-BF28-F244344BF791}" presName="invisiNode" presStyleLbl="node1" presStyleIdx="3" presStyleCnt="5"/>
      <dgm:spPr/>
    </dgm:pt>
    <dgm:pt modelId="{BACF7F70-E335-E24C-85F3-C0B11FF17972}" type="pres">
      <dgm:prSet presAssocID="{8854AF59-04CD-4963-BF28-F244344BF791}" presName="imagNode" presStyleLbl="fgImgPlace1" presStyleIdx="3" presStyleCnt="5"/>
      <dgm:spPr>
        <a:blipFill>
          <a:blip xmlns:r="http://schemas.openxmlformats.org/officeDocument/2006/relationships" r:embed="rId4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D36AF80-C123-604D-9E93-55002176E310}" type="pres">
      <dgm:prSet presAssocID="{D54429E9-BA67-4D77-9256-B1059008E159}" presName="sibTrans" presStyleLbl="sibTrans2D1" presStyleIdx="0" presStyleCnt="0"/>
      <dgm:spPr/>
    </dgm:pt>
    <dgm:pt modelId="{2275FFFA-2D84-F741-BDB6-73E64FD6ED55}" type="pres">
      <dgm:prSet presAssocID="{9941FBB3-0153-4BB9-9879-8846698F43EE}" presName="compNode" presStyleCnt="0"/>
      <dgm:spPr/>
    </dgm:pt>
    <dgm:pt modelId="{8F8215A0-AEE1-EB47-82A9-0DC7D6DD1FBC}" type="pres">
      <dgm:prSet presAssocID="{9941FBB3-0153-4BB9-9879-8846698F43EE}" presName="bkgdShape" presStyleLbl="node1" presStyleIdx="4" presStyleCnt="5"/>
      <dgm:spPr/>
    </dgm:pt>
    <dgm:pt modelId="{3FA84EE9-EC3A-B042-9ACE-85A2B85B3991}" type="pres">
      <dgm:prSet presAssocID="{9941FBB3-0153-4BB9-9879-8846698F43EE}" presName="nodeTx" presStyleLbl="node1" presStyleIdx="4" presStyleCnt="5">
        <dgm:presLayoutVars>
          <dgm:bulletEnabled val="1"/>
        </dgm:presLayoutVars>
      </dgm:prSet>
      <dgm:spPr/>
    </dgm:pt>
    <dgm:pt modelId="{4F0079BC-7D9B-A544-9798-7A0F1FBABFD4}" type="pres">
      <dgm:prSet presAssocID="{9941FBB3-0153-4BB9-9879-8846698F43EE}" presName="invisiNode" presStyleLbl="node1" presStyleIdx="4" presStyleCnt="5"/>
      <dgm:spPr/>
    </dgm:pt>
    <dgm:pt modelId="{E3DD01FD-174B-5F44-A985-4D490AADF3DF}" type="pres">
      <dgm:prSet presAssocID="{9941FBB3-0153-4BB9-9879-8846698F43EE}" presName="imagNode" presStyleLbl="fgImgPlace1" presStyleIdx="4" presStyleCnt="5"/>
      <dgm:spPr>
        <a:blipFill>
          <a:blip xmlns:r="http://schemas.openxmlformats.org/officeDocument/2006/relationships" r:embed="rId5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</dgm:ptLst>
  <dgm:cxnLst>
    <dgm:cxn modelId="{30B8C31E-02D6-0844-9513-08DCEF7A4B5F}" type="presOf" srcId="{F0407E67-EA0B-492B-8006-CC7A02979996}" destId="{090AA339-B074-004D-AC26-4A32D453AA32}" srcOrd="1" destOrd="0" presId="urn:microsoft.com/office/officeart/2005/8/layout/hList7"/>
    <dgm:cxn modelId="{142A7029-CDE9-F24F-8A88-411B0282D8AB}" type="presOf" srcId="{F0407E67-EA0B-492B-8006-CC7A02979996}" destId="{B2649BCF-63F1-A14E-9F12-04A92AE99C34}" srcOrd="0" destOrd="0" presId="urn:microsoft.com/office/officeart/2005/8/layout/hList7"/>
    <dgm:cxn modelId="{6968DD2C-67FE-6143-A0CE-A918E399DE79}" type="presOf" srcId="{D6B53098-56D5-42AC-A2B7-17E478E7944E}" destId="{258CA6BA-9006-D44A-90E6-43885EE584E8}" srcOrd="0" destOrd="0" presId="urn:microsoft.com/office/officeart/2005/8/layout/hList7"/>
    <dgm:cxn modelId="{99A17E46-B3FD-5E47-8B21-47C39DB50268}" type="presOf" srcId="{38DC9604-D80C-40D5-9936-170036D735BF}" destId="{0F0296C4-12FF-7640-A6C1-2A57EEE73EA6}" srcOrd="1" destOrd="0" presId="urn:microsoft.com/office/officeart/2005/8/layout/hList7"/>
    <dgm:cxn modelId="{32AA8D46-C6C4-4739-9028-AC3126ABEA22}" srcId="{D46D457B-6EEE-42BA-8370-C8889CAEADBC}" destId="{9941FBB3-0153-4BB9-9879-8846698F43EE}" srcOrd="4" destOrd="0" parTransId="{C78F8E07-1B64-4D2B-A252-821BA7AA7202}" sibTransId="{D094467F-5D53-4843-9636-30C9D371B361}"/>
    <dgm:cxn modelId="{D933C646-3A0C-E949-BBF1-F3D973472747}" type="presOf" srcId="{9941FBB3-0153-4BB9-9879-8846698F43EE}" destId="{3FA84EE9-EC3A-B042-9ACE-85A2B85B3991}" srcOrd="1" destOrd="0" presId="urn:microsoft.com/office/officeart/2005/8/layout/hList7"/>
    <dgm:cxn modelId="{78CC7D6A-2457-AC48-B579-E4103C9C5DCF}" type="presOf" srcId="{FAE50CD0-AAE0-4CD3-BDB2-1FE5CF0BE4D9}" destId="{851B2C5A-CC8B-9149-AAB8-1247D88E48C7}" srcOrd="0" destOrd="0" presId="urn:microsoft.com/office/officeart/2005/8/layout/hList7"/>
    <dgm:cxn modelId="{2220536D-3D21-714D-90B5-B638AC6A8945}" type="presOf" srcId="{9941FBB3-0153-4BB9-9879-8846698F43EE}" destId="{8F8215A0-AEE1-EB47-82A9-0DC7D6DD1FBC}" srcOrd="0" destOrd="0" presId="urn:microsoft.com/office/officeart/2005/8/layout/hList7"/>
    <dgm:cxn modelId="{F861D886-6D2D-4C5F-93AA-7CFA6184FB87}" srcId="{D46D457B-6EEE-42BA-8370-C8889CAEADBC}" destId="{8854AF59-04CD-4963-BF28-F244344BF791}" srcOrd="3" destOrd="0" parTransId="{47445B51-C314-4161-90AC-0A58EA6B1889}" sibTransId="{D54429E9-BA67-4D77-9256-B1059008E159}"/>
    <dgm:cxn modelId="{3B2C588D-FFB1-D547-BFE6-DF648253C886}" type="presOf" srcId="{84FEF9C3-9D36-4EC6-98A9-B767EBE1F5C2}" destId="{12BC308D-02AE-2040-9448-7B3A71493A2D}" srcOrd="1" destOrd="0" presId="urn:microsoft.com/office/officeart/2005/8/layout/hList7"/>
    <dgm:cxn modelId="{97878F93-655C-0F4A-A972-7B58F6C4C7AC}" type="presOf" srcId="{D46D457B-6EEE-42BA-8370-C8889CAEADBC}" destId="{AA59C645-5485-1C40-A5B9-C2010D5CC3E6}" srcOrd="0" destOrd="0" presId="urn:microsoft.com/office/officeart/2005/8/layout/hList7"/>
    <dgm:cxn modelId="{0B98649D-37AA-8A45-AD6D-B3159A231D63}" type="presOf" srcId="{38DC9604-D80C-40D5-9936-170036D735BF}" destId="{6828AC90-0322-984F-9AD1-5A1EBC974552}" srcOrd="0" destOrd="0" presId="urn:microsoft.com/office/officeart/2005/8/layout/hList7"/>
    <dgm:cxn modelId="{B9CEC7A7-4ACE-43DB-91ED-47FA0F23B187}" srcId="{D46D457B-6EEE-42BA-8370-C8889CAEADBC}" destId="{84FEF9C3-9D36-4EC6-98A9-B767EBE1F5C2}" srcOrd="1" destOrd="0" parTransId="{A96C0D16-283D-4910-907C-4CCB692B591B}" sibTransId="{12B05C7D-539D-4867-B352-F5D1886D9000}"/>
    <dgm:cxn modelId="{DFEBD3A9-2D3F-4746-B478-FBF8BF71798F}" type="presOf" srcId="{8854AF59-04CD-4963-BF28-F244344BF791}" destId="{8B344AC0-99C4-5F4E-9F88-362832027368}" srcOrd="1" destOrd="0" presId="urn:microsoft.com/office/officeart/2005/8/layout/hList7"/>
    <dgm:cxn modelId="{FA84E3BD-A11D-4665-97EB-E21E494A5776}" srcId="{D46D457B-6EEE-42BA-8370-C8889CAEADBC}" destId="{F0407E67-EA0B-492B-8006-CC7A02979996}" srcOrd="0" destOrd="0" parTransId="{A58FB91D-735C-48C4-92F5-0723396AA182}" sibTransId="{D6B53098-56D5-42AC-A2B7-17E478E7944E}"/>
    <dgm:cxn modelId="{A34499D8-D4BB-4E46-AB55-DB62B4B1947B}" type="presOf" srcId="{12B05C7D-539D-4867-B352-F5D1886D9000}" destId="{CA031A3B-3DCC-BF4B-BFBD-E8DFFC3C8FF9}" srcOrd="0" destOrd="0" presId="urn:microsoft.com/office/officeart/2005/8/layout/hList7"/>
    <dgm:cxn modelId="{B247B4DE-28FA-4883-8961-AC03D154A658}" srcId="{D46D457B-6EEE-42BA-8370-C8889CAEADBC}" destId="{38DC9604-D80C-40D5-9936-170036D735BF}" srcOrd="2" destOrd="0" parTransId="{4F400884-B55B-47CE-9FB9-E65C87CA5C65}" sibTransId="{FAE50CD0-AAE0-4CD3-BDB2-1FE5CF0BE4D9}"/>
    <dgm:cxn modelId="{53C6BFDF-6A97-4140-9673-85CD5F4BE369}" type="presOf" srcId="{84FEF9C3-9D36-4EC6-98A9-B767EBE1F5C2}" destId="{B749F425-FBDF-5B44-9D59-FE23572A9F31}" srcOrd="0" destOrd="0" presId="urn:microsoft.com/office/officeart/2005/8/layout/hList7"/>
    <dgm:cxn modelId="{0CB408EB-A3FB-EF46-95F6-5A65050970DC}" type="presOf" srcId="{D54429E9-BA67-4D77-9256-B1059008E159}" destId="{ED36AF80-C123-604D-9E93-55002176E310}" srcOrd="0" destOrd="0" presId="urn:microsoft.com/office/officeart/2005/8/layout/hList7"/>
    <dgm:cxn modelId="{777E96EF-E29E-FB4A-A3D1-A301358D9DA2}" type="presOf" srcId="{8854AF59-04CD-4963-BF28-F244344BF791}" destId="{22BF6D13-0911-8446-BF82-BA52F1D5C8FD}" srcOrd="0" destOrd="0" presId="urn:microsoft.com/office/officeart/2005/8/layout/hList7"/>
    <dgm:cxn modelId="{09FD199A-F648-1349-85F1-A9E0715B50E2}" type="presParOf" srcId="{AA59C645-5485-1C40-A5B9-C2010D5CC3E6}" destId="{066F1A34-08F3-9540-808A-02A1D5F57F23}" srcOrd="0" destOrd="0" presId="urn:microsoft.com/office/officeart/2005/8/layout/hList7"/>
    <dgm:cxn modelId="{ADE14542-1BF4-BF45-9491-5869159CB668}" type="presParOf" srcId="{AA59C645-5485-1C40-A5B9-C2010D5CC3E6}" destId="{B8DFCB9E-4C2F-FF48-993D-4B1ED554606E}" srcOrd="1" destOrd="0" presId="urn:microsoft.com/office/officeart/2005/8/layout/hList7"/>
    <dgm:cxn modelId="{66CC7560-7D46-9D41-BE3B-1519C8FBD266}" type="presParOf" srcId="{B8DFCB9E-4C2F-FF48-993D-4B1ED554606E}" destId="{0879DADE-57E8-FE43-9428-61186B906FE9}" srcOrd="0" destOrd="0" presId="urn:microsoft.com/office/officeart/2005/8/layout/hList7"/>
    <dgm:cxn modelId="{31EE11EE-5227-5943-A78A-4705AF37BE74}" type="presParOf" srcId="{0879DADE-57E8-FE43-9428-61186B906FE9}" destId="{B2649BCF-63F1-A14E-9F12-04A92AE99C34}" srcOrd="0" destOrd="0" presId="urn:microsoft.com/office/officeart/2005/8/layout/hList7"/>
    <dgm:cxn modelId="{5FBC5C70-7AF7-6E4D-A377-EAD370F00A18}" type="presParOf" srcId="{0879DADE-57E8-FE43-9428-61186B906FE9}" destId="{090AA339-B074-004D-AC26-4A32D453AA32}" srcOrd="1" destOrd="0" presId="urn:microsoft.com/office/officeart/2005/8/layout/hList7"/>
    <dgm:cxn modelId="{EE1C2104-E83B-0844-8214-AF64838BD94A}" type="presParOf" srcId="{0879DADE-57E8-FE43-9428-61186B906FE9}" destId="{D7A427AA-7720-9643-9060-CF38E43653B8}" srcOrd="2" destOrd="0" presId="urn:microsoft.com/office/officeart/2005/8/layout/hList7"/>
    <dgm:cxn modelId="{D9B942A8-742C-BF42-AC14-665C9D79C9F8}" type="presParOf" srcId="{0879DADE-57E8-FE43-9428-61186B906FE9}" destId="{1265BB4C-B113-7849-A796-9B5CFA5843FC}" srcOrd="3" destOrd="0" presId="urn:microsoft.com/office/officeart/2005/8/layout/hList7"/>
    <dgm:cxn modelId="{F7B9D919-AEE8-5544-90A3-8220028D5041}" type="presParOf" srcId="{B8DFCB9E-4C2F-FF48-993D-4B1ED554606E}" destId="{258CA6BA-9006-D44A-90E6-43885EE584E8}" srcOrd="1" destOrd="0" presId="urn:microsoft.com/office/officeart/2005/8/layout/hList7"/>
    <dgm:cxn modelId="{8148D142-C9AF-2247-8AD3-4BC03B1E45AB}" type="presParOf" srcId="{B8DFCB9E-4C2F-FF48-993D-4B1ED554606E}" destId="{56638E50-E838-2D46-A180-687685CF8B47}" srcOrd="2" destOrd="0" presId="urn:microsoft.com/office/officeart/2005/8/layout/hList7"/>
    <dgm:cxn modelId="{D7CB5472-5D35-E143-859D-B045394ABA9F}" type="presParOf" srcId="{56638E50-E838-2D46-A180-687685CF8B47}" destId="{B749F425-FBDF-5B44-9D59-FE23572A9F31}" srcOrd="0" destOrd="0" presId="urn:microsoft.com/office/officeart/2005/8/layout/hList7"/>
    <dgm:cxn modelId="{0E103F4D-3809-F544-9490-A854F4EA6E6A}" type="presParOf" srcId="{56638E50-E838-2D46-A180-687685CF8B47}" destId="{12BC308D-02AE-2040-9448-7B3A71493A2D}" srcOrd="1" destOrd="0" presId="urn:microsoft.com/office/officeart/2005/8/layout/hList7"/>
    <dgm:cxn modelId="{0E5913C7-154F-6349-8B58-DDC72D98056C}" type="presParOf" srcId="{56638E50-E838-2D46-A180-687685CF8B47}" destId="{918E10CE-763A-F248-9F24-CB208FF542A3}" srcOrd="2" destOrd="0" presId="urn:microsoft.com/office/officeart/2005/8/layout/hList7"/>
    <dgm:cxn modelId="{CA7F30DA-94E5-5543-927D-F4634611AC1F}" type="presParOf" srcId="{56638E50-E838-2D46-A180-687685CF8B47}" destId="{FE68087A-75FB-B64F-A742-82FD686DAAEA}" srcOrd="3" destOrd="0" presId="urn:microsoft.com/office/officeart/2005/8/layout/hList7"/>
    <dgm:cxn modelId="{4901E0BD-ABA7-D645-BC23-EA888BDD82FB}" type="presParOf" srcId="{B8DFCB9E-4C2F-FF48-993D-4B1ED554606E}" destId="{CA031A3B-3DCC-BF4B-BFBD-E8DFFC3C8FF9}" srcOrd="3" destOrd="0" presId="urn:microsoft.com/office/officeart/2005/8/layout/hList7"/>
    <dgm:cxn modelId="{427330CE-5160-124C-B171-C95E31F69C57}" type="presParOf" srcId="{B8DFCB9E-4C2F-FF48-993D-4B1ED554606E}" destId="{C14F9029-1BE0-C447-898D-195C54BC965B}" srcOrd="4" destOrd="0" presId="urn:microsoft.com/office/officeart/2005/8/layout/hList7"/>
    <dgm:cxn modelId="{26047E4E-D393-2846-A298-FB763324DE5B}" type="presParOf" srcId="{C14F9029-1BE0-C447-898D-195C54BC965B}" destId="{6828AC90-0322-984F-9AD1-5A1EBC974552}" srcOrd="0" destOrd="0" presId="urn:microsoft.com/office/officeart/2005/8/layout/hList7"/>
    <dgm:cxn modelId="{4F0103EC-E1E3-554B-B8D9-19A416C77F07}" type="presParOf" srcId="{C14F9029-1BE0-C447-898D-195C54BC965B}" destId="{0F0296C4-12FF-7640-A6C1-2A57EEE73EA6}" srcOrd="1" destOrd="0" presId="urn:microsoft.com/office/officeart/2005/8/layout/hList7"/>
    <dgm:cxn modelId="{B1D13EB7-3F2C-4245-B3DB-CD43369C92AB}" type="presParOf" srcId="{C14F9029-1BE0-C447-898D-195C54BC965B}" destId="{AF35460C-50D7-C442-828D-BE7D11E523AE}" srcOrd="2" destOrd="0" presId="urn:microsoft.com/office/officeart/2005/8/layout/hList7"/>
    <dgm:cxn modelId="{D437A00B-91DD-D74B-A2E6-0BD8707C81C6}" type="presParOf" srcId="{C14F9029-1BE0-C447-898D-195C54BC965B}" destId="{7070F64F-A859-7C46-A09C-765414483457}" srcOrd="3" destOrd="0" presId="urn:microsoft.com/office/officeart/2005/8/layout/hList7"/>
    <dgm:cxn modelId="{A524AC1D-F968-124B-932D-BC857FF95318}" type="presParOf" srcId="{B8DFCB9E-4C2F-FF48-993D-4B1ED554606E}" destId="{851B2C5A-CC8B-9149-AAB8-1247D88E48C7}" srcOrd="5" destOrd="0" presId="urn:microsoft.com/office/officeart/2005/8/layout/hList7"/>
    <dgm:cxn modelId="{553BF44C-77AB-8843-8055-C9114E9A0415}" type="presParOf" srcId="{B8DFCB9E-4C2F-FF48-993D-4B1ED554606E}" destId="{62E59126-0774-F74A-B14A-4D76F41FB757}" srcOrd="6" destOrd="0" presId="urn:microsoft.com/office/officeart/2005/8/layout/hList7"/>
    <dgm:cxn modelId="{85D45918-ED89-9B4E-BE35-AB7E6D2AB9D7}" type="presParOf" srcId="{62E59126-0774-F74A-B14A-4D76F41FB757}" destId="{22BF6D13-0911-8446-BF82-BA52F1D5C8FD}" srcOrd="0" destOrd="0" presId="urn:microsoft.com/office/officeart/2005/8/layout/hList7"/>
    <dgm:cxn modelId="{8AE45C94-E1A2-2D4F-A131-1F7213473BEF}" type="presParOf" srcId="{62E59126-0774-F74A-B14A-4D76F41FB757}" destId="{8B344AC0-99C4-5F4E-9F88-362832027368}" srcOrd="1" destOrd="0" presId="urn:microsoft.com/office/officeart/2005/8/layout/hList7"/>
    <dgm:cxn modelId="{22B8A57D-5612-EE49-9620-C73C901DE33E}" type="presParOf" srcId="{62E59126-0774-F74A-B14A-4D76F41FB757}" destId="{FA11EBEE-53C2-8B43-892D-65C0A8986CFF}" srcOrd="2" destOrd="0" presId="urn:microsoft.com/office/officeart/2005/8/layout/hList7"/>
    <dgm:cxn modelId="{A57E268A-5336-174E-B276-146F0A21F19D}" type="presParOf" srcId="{62E59126-0774-F74A-B14A-4D76F41FB757}" destId="{BACF7F70-E335-E24C-85F3-C0B11FF17972}" srcOrd="3" destOrd="0" presId="urn:microsoft.com/office/officeart/2005/8/layout/hList7"/>
    <dgm:cxn modelId="{18D4F246-A9AF-2E49-B0BC-C830A9A47349}" type="presParOf" srcId="{B8DFCB9E-4C2F-FF48-993D-4B1ED554606E}" destId="{ED36AF80-C123-604D-9E93-55002176E310}" srcOrd="7" destOrd="0" presId="urn:microsoft.com/office/officeart/2005/8/layout/hList7"/>
    <dgm:cxn modelId="{6C2E470D-9FCE-6044-A6B6-81F63F0A6C4E}" type="presParOf" srcId="{B8DFCB9E-4C2F-FF48-993D-4B1ED554606E}" destId="{2275FFFA-2D84-F741-BDB6-73E64FD6ED55}" srcOrd="8" destOrd="0" presId="urn:microsoft.com/office/officeart/2005/8/layout/hList7"/>
    <dgm:cxn modelId="{AFAC1303-AAFE-9948-BEBF-E3746B120E2C}" type="presParOf" srcId="{2275FFFA-2D84-F741-BDB6-73E64FD6ED55}" destId="{8F8215A0-AEE1-EB47-82A9-0DC7D6DD1FBC}" srcOrd="0" destOrd="0" presId="urn:microsoft.com/office/officeart/2005/8/layout/hList7"/>
    <dgm:cxn modelId="{86432893-393D-0D4E-9AFD-9E9716D6608F}" type="presParOf" srcId="{2275FFFA-2D84-F741-BDB6-73E64FD6ED55}" destId="{3FA84EE9-EC3A-B042-9ACE-85A2B85B3991}" srcOrd="1" destOrd="0" presId="urn:microsoft.com/office/officeart/2005/8/layout/hList7"/>
    <dgm:cxn modelId="{C467456D-A2C6-C146-A18E-F8EE7B5B1A79}" type="presParOf" srcId="{2275FFFA-2D84-F741-BDB6-73E64FD6ED55}" destId="{4F0079BC-7D9B-A544-9798-7A0F1FBABFD4}" srcOrd="2" destOrd="0" presId="urn:microsoft.com/office/officeart/2005/8/layout/hList7"/>
    <dgm:cxn modelId="{7D615DF5-FA99-E440-875F-6B99BF34CC0C}" type="presParOf" srcId="{2275FFFA-2D84-F741-BDB6-73E64FD6ED55}" destId="{E3DD01FD-174B-5F44-A985-4D490AADF3DF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2A7D4A-6937-43A9-AE41-0FBD6F168869}" type="doc">
      <dgm:prSet loTypeId="urn:microsoft.com/office/officeart/2008/layout/VerticalCurvedList" loCatId="list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483F9858-43C7-4EC0-B55B-617C7C813EF0}">
      <dgm:prSet phldrT="[Text]" custT="1"/>
      <dgm:spPr>
        <a:xfrm>
          <a:off x="508346" y="345835"/>
          <a:ext cx="6244828" cy="692030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2000" b="1" spc="600" dirty="0">
              <a:latin typeface="Calibri" panose="020F0502020204030204"/>
              <a:ea typeface="+mn-ea"/>
              <a:cs typeface="+mn-cs"/>
            </a:rPr>
            <a:t>VIRTUAL OFFICE HOURS</a:t>
          </a:r>
        </a:p>
      </dgm:t>
    </dgm:pt>
    <dgm:pt modelId="{724542DB-C9A8-41B8-92D7-21CA81600134}" type="parTrans" cxnId="{54D6CA56-396C-4C55-A3A2-92ADFE4C5D7E}">
      <dgm:prSet/>
      <dgm:spPr/>
      <dgm:t>
        <a:bodyPr/>
        <a:lstStyle/>
        <a:p>
          <a:endParaRPr lang="en-US"/>
        </a:p>
      </dgm:t>
    </dgm:pt>
    <dgm:pt modelId="{2330F778-195E-464F-8939-1167BB96E5EE}" type="sibTrans" cxnId="{54D6CA56-396C-4C55-A3A2-92ADFE4C5D7E}">
      <dgm:prSet/>
      <dgm:spPr>
        <a:xfrm>
          <a:off x="-5085780" y="-779120"/>
          <a:ext cx="6056617" cy="6056617"/>
        </a:xfrm>
        <a:prstGeom prst="blockArc">
          <a:avLst>
            <a:gd name="adj1" fmla="val 18900000"/>
            <a:gd name="adj2" fmla="val 2700000"/>
            <a:gd name="adj3" fmla="val 357"/>
          </a:avLst>
        </a:prstGeom>
      </dgm:spPr>
      <dgm:t>
        <a:bodyPr/>
        <a:lstStyle/>
        <a:p>
          <a:endParaRPr lang="en-US"/>
        </a:p>
      </dgm:t>
    </dgm:pt>
    <dgm:pt modelId="{7FECE2D3-6397-46D0-A68C-9DB61BF9AEC7}">
      <dgm:prSet phldrT="[Text]" custT="1"/>
      <dgm:spPr>
        <a:xfrm>
          <a:off x="905103" y="1384060"/>
          <a:ext cx="5848072" cy="692030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2000" b="1" spc="600" dirty="0">
              <a:latin typeface="Calibri" panose="020F0502020204030204"/>
              <a:ea typeface="+mn-ea"/>
              <a:cs typeface="+mn-cs"/>
            </a:rPr>
            <a:t>GOUCHER EMAIL</a:t>
          </a:r>
        </a:p>
      </dgm:t>
    </dgm:pt>
    <dgm:pt modelId="{E5094997-29A2-4B4B-A928-85F2488E30C5}" type="parTrans" cxnId="{2A59FFE2-FAD4-4740-8DBA-083F5CF719DB}">
      <dgm:prSet/>
      <dgm:spPr/>
      <dgm:t>
        <a:bodyPr/>
        <a:lstStyle/>
        <a:p>
          <a:endParaRPr lang="en-US"/>
        </a:p>
      </dgm:t>
    </dgm:pt>
    <dgm:pt modelId="{BF7CF518-9CE1-4759-AD12-AF813E7C074B}" type="sibTrans" cxnId="{2A59FFE2-FAD4-4740-8DBA-083F5CF719DB}">
      <dgm:prSet/>
      <dgm:spPr/>
      <dgm:t>
        <a:bodyPr/>
        <a:lstStyle/>
        <a:p>
          <a:endParaRPr lang="en-US"/>
        </a:p>
      </dgm:t>
    </dgm:pt>
    <dgm:pt modelId="{C48B8E57-60AB-457E-8B6B-F712C806DA38}">
      <dgm:prSet phldrT="[Text]" custT="1"/>
      <dgm:spPr>
        <a:xfrm>
          <a:off x="905103" y="2422285"/>
          <a:ext cx="5848072" cy="692030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2000" b="1" spc="600">
              <a:latin typeface="Calibri" panose="020F0502020204030204"/>
              <a:ea typeface="+mn-ea"/>
              <a:cs typeface="+mn-cs"/>
            </a:rPr>
            <a:t>CONTACT NUMBER </a:t>
          </a:r>
          <a:endParaRPr lang="en-US" sz="2000" b="1" spc="600" dirty="0">
            <a:latin typeface="Calibri" panose="020F0502020204030204"/>
            <a:ea typeface="+mn-ea"/>
            <a:cs typeface="+mn-cs"/>
          </a:endParaRPr>
        </a:p>
      </dgm:t>
    </dgm:pt>
    <dgm:pt modelId="{1B56432E-F8CA-4254-91FC-53FB864E4F75}" type="parTrans" cxnId="{2BFB447B-20DB-42B0-B1D5-A40446387AAA}">
      <dgm:prSet/>
      <dgm:spPr/>
      <dgm:t>
        <a:bodyPr/>
        <a:lstStyle/>
        <a:p>
          <a:endParaRPr lang="en-US"/>
        </a:p>
      </dgm:t>
    </dgm:pt>
    <dgm:pt modelId="{2F398103-C120-4638-A6B6-CEE3FC86147D}" type="sibTrans" cxnId="{2BFB447B-20DB-42B0-B1D5-A40446387AAA}">
      <dgm:prSet/>
      <dgm:spPr/>
      <dgm:t>
        <a:bodyPr/>
        <a:lstStyle/>
        <a:p>
          <a:endParaRPr lang="en-US"/>
        </a:p>
      </dgm:t>
    </dgm:pt>
    <dgm:pt modelId="{25FCD87B-CD89-4022-B3E2-E0CDAC58AF7E}">
      <dgm:prSet custT="1"/>
      <dgm:spPr>
        <a:xfrm>
          <a:off x="508346" y="3460510"/>
          <a:ext cx="6244828" cy="692030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n-US" sz="2000" b="1" spc="600" dirty="0">
              <a:latin typeface="Calibri" panose="020F0502020204030204"/>
              <a:ea typeface="+mn-ea"/>
              <a:cs typeface="+mn-cs"/>
            </a:rPr>
            <a:t>WEEKLY ANNOUNCEMENTS</a:t>
          </a:r>
        </a:p>
      </dgm:t>
    </dgm:pt>
    <dgm:pt modelId="{7EF779CB-CCC0-40EF-9A0B-197BEEA5E6AB}" type="parTrans" cxnId="{51D02A26-B669-4270-B50B-38151C3D204D}">
      <dgm:prSet/>
      <dgm:spPr/>
      <dgm:t>
        <a:bodyPr/>
        <a:lstStyle/>
        <a:p>
          <a:endParaRPr lang="en-US"/>
        </a:p>
      </dgm:t>
    </dgm:pt>
    <dgm:pt modelId="{F603BB5F-BED5-458F-A854-296EB5E88620}" type="sibTrans" cxnId="{51D02A26-B669-4270-B50B-38151C3D204D}">
      <dgm:prSet/>
      <dgm:spPr/>
      <dgm:t>
        <a:bodyPr/>
        <a:lstStyle/>
        <a:p>
          <a:endParaRPr lang="en-US"/>
        </a:p>
      </dgm:t>
    </dgm:pt>
    <dgm:pt modelId="{0FE8C7C3-0F8D-4944-BA1A-9F45D517E1E9}" type="pres">
      <dgm:prSet presAssocID="{CB2A7D4A-6937-43A9-AE41-0FBD6F168869}" presName="Name0" presStyleCnt="0">
        <dgm:presLayoutVars>
          <dgm:chMax val="7"/>
          <dgm:chPref val="7"/>
          <dgm:dir/>
        </dgm:presLayoutVars>
      </dgm:prSet>
      <dgm:spPr/>
    </dgm:pt>
    <dgm:pt modelId="{0DC9C356-8A8A-451D-B20B-71A61B3D1826}" type="pres">
      <dgm:prSet presAssocID="{CB2A7D4A-6937-43A9-AE41-0FBD6F168869}" presName="Name1" presStyleCnt="0"/>
      <dgm:spPr/>
    </dgm:pt>
    <dgm:pt modelId="{B2478200-4DDA-4CD0-8213-845F958BBFC9}" type="pres">
      <dgm:prSet presAssocID="{CB2A7D4A-6937-43A9-AE41-0FBD6F168869}" presName="cycle" presStyleCnt="0"/>
      <dgm:spPr/>
    </dgm:pt>
    <dgm:pt modelId="{C5E63D29-0A4D-4283-9158-F0CF498275B0}" type="pres">
      <dgm:prSet presAssocID="{CB2A7D4A-6937-43A9-AE41-0FBD6F168869}" presName="srcNode" presStyleLbl="node1" presStyleIdx="0" presStyleCnt="4"/>
      <dgm:spPr/>
    </dgm:pt>
    <dgm:pt modelId="{74B5D0BE-ADF3-43D3-B773-F634E61884D5}" type="pres">
      <dgm:prSet presAssocID="{CB2A7D4A-6937-43A9-AE41-0FBD6F168869}" presName="conn" presStyleLbl="parChTrans1D2" presStyleIdx="0" presStyleCnt="1"/>
      <dgm:spPr/>
    </dgm:pt>
    <dgm:pt modelId="{5FEC8F3A-5FF6-43DE-8B06-6187F0FAEF7A}" type="pres">
      <dgm:prSet presAssocID="{CB2A7D4A-6937-43A9-AE41-0FBD6F168869}" presName="extraNode" presStyleLbl="node1" presStyleIdx="0" presStyleCnt="4"/>
      <dgm:spPr/>
    </dgm:pt>
    <dgm:pt modelId="{D830E7AA-E675-43F5-AA2D-6E673B47754B}" type="pres">
      <dgm:prSet presAssocID="{CB2A7D4A-6937-43A9-AE41-0FBD6F168869}" presName="dstNode" presStyleLbl="node1" presStyleIdx="0" presStyleCnt="4"/>
      <dgm:spPr/>
    </dgm:pt>
    <dgm:pt modelId="{EF2D35A3-2F63-4A13-8751-08DF46AACD08}" type="pres">
      <dgm:prSet presAssocID="{483F9858-43C7-4EC0-B55B-617C7C813EF0}" presName="text_1" presStyleLbl="node1" presStyleIdx="0" presStyleCnt="4">
        <dgm:presLayoutVars>
          <dgm:bulletEnabled val="1"/>
        </dgm:presLayoutVars>
      </dgm:prSet>
      <dgm:spPr/>
    </dgm:pt>
    <dgm:pt modelId="{1CDD6731-0CA7-4DE1-871A-03FB5588D0E0}" type="pres">
      <dgm:prSet presAssocID="{483F9858-43C7-4EC0-B55B-617C7C813EF0}" presName="accent_1" presStyleCnt="0"/>
      <dgm:spPr/>
    </dgm:pt>
    <dgm:pt modelId="{F3736314-0F26-467E-92B2-09D158E3509E}" type="pres">
      <dgm:prSet presAssocID="{483F9858-43C7-4EC0-B55B-617C7C813EF0}" presName="accentRepeatNode" presStyleLbl="solidFgAcc1" presStyleIdx="0" presStyleCnt="4"/>
      <dgm:spPr>
        <a:xfrm>
          <a:off x="75828" y="259331"/>
          <a:ext cx="865037" cy="865037"/>
        </a:xfrm>
        <a:prstGeom prst="ellipse">
          <a:avLst/>
        </a:prstGeom>
      </dgm:spPr>
    </dgm:pt>
    <dgm:pt modelId="{9ABABFEB-D548-4F24-B237-F44C789B5797}" type="pres">
      <dgm:prSet presAssocID="{7FECE2D3-6397-46D0-A68C-9DB61BF9AEC7}" presName="text_2" presStyleLbl="node1" presStyleIdx="1" presStyleCnt="4">
        <dgm:presLayoutVars>
          <dgm:bulletEnabled val="1"/>
        </dgm:presLayoutVars>
      </dgm:prSet>
      <dgm:spPr/>
    </dgm:pt>
    <dgm:pt modelId="{F849F900-D530-407D-B2D7-505D240FA0C6}" type="pres">
      <dgm:prSet presAssocID="{7FECE2D3-6397-46D0-A68C-9DB61BF9AEC7}" presName="accent_2" presStyleCnt="0"/>
      <dgm:spPr/>
    </dgm:pt>
    <dgm:pt modelId="{2A49BCD9-1FAF-4A7B-A47C-50B8FD5AC049}" type="pres">
      <dgm:prSet presAssocID="{7FECE2D3-6397-46D0-A68C-9DB61BF9AEC7}" presName="accentRepeatNode" presStyleLbl="solidFgAcc1" presStyleIdx="1" presStyleCnt="4"/>
      <dgm:spPr>
        <a:xfrm>
          <a:off x="472584" y="1297556"/>
          <a:ext cx="865037" cy="865037"/>
        </a:xfrm>
        <a:prstGeom prst="ellipse">
          <a:avLst/>
        </a:prstGeom>
      </dgm:spPr>
    </dgm:pt>
    <dgm:pt modelId="{07DD8036-CF97-40CC-AA2B-18DF2F3E6FA2}" type="pres">
      <dgm:prSet presAssocID="{C48B8E57-60AB-457E-8B6B-F712C806DA38}" presName="text_3" presStyleLbl="node1" presStyleIdx="2" presStyleCnt="4">
        <dgm:presLayoutVars>
          <dgm:bulletEnabled val="1"/>
        </dgm:presLayoutVars>
      </dgm:prSet>
      <dgm:spPr/>
    </dgm:pt>
    <dgm:pt modelId="{7BA8DDB8-F8E3-498A-B68A-73BB8F685F8F}" type="pres">
      <dgm:prSet presAssocID="{C48B8E57-60AB-457E-8B6B-F712C806DA38}" presName="accent_3" presStyleCnt="0"/>
      <dgm:spPr/>
    </dgm:pt>
    <dgm:pt modelId="{6417D5C6-25C4-4948-A39E-AA58A60F3FC4}" type="pres">
      <dgm:prSet presAssocID="{C48B8E57-60AB-457E-8B6B-F712C806DA38}" presName="accentRepeatNode" presStyleLbl="solidFgAcc1" presStyleIdx="2" presStyleCnt="4"/>
      <dgm:spPr>
        <a:xfrm>
          <a:off x="472584" y="2335781"/>
          <a:ext cx="865037" cy="865037"/>
        </a:xfrm>
        <a:prstGeom prst="ellipse">
          <a:avLst/>
        </a:prstGeom>
      </dgm:spPr>
    </dgm:pt>
    <dgm:pt modelId="{78B544B6-CEFD-4D95-BFFC-EAEAA9924479}" type="pres">
      <dgm:prSet presAssocID="{25FCD87B-CD89-4022-B3E2-E0CDAC58AF7E}" presName="text_4" presStyleLbl="node1" presStyleIdx="3" presStyleCnt="4">
        <dgm:presLayoutVars>
          <dgm:bulletEnabled val="1"/>
        </dgm:presLayoutVars>
      </dgm:prSet>
      <dgm:spPr/>
    </dgm:pt>
    <dgm:pt modelId="{CFBC946A-2622-4296-80A6-0D9129E5CC00}" type="pres">
      <dgm:prSet presAssocID="{25FCD87B-CD89-4022-B3E2-E0CDAC58AF7E}" presName="accent_4" presStyleCnt="0"/>
      <dgm:spPr/>
    </dgm:pt>
    <dgm:pt modelId="{9BED7F54-7118-47B2-A69D-B0F82179FE1B}" type="pres">
      <dgm:prSet presAssocID="{25FCD87B-CD89-4022-B3E2-E0CDAC58AF7E}" presName="accentRepeatNode" presStyleLbl="solidFgAcc1" presStyleIdx="3" presStyleCnt="4"/>
      <dgm:spPr>
        <a:xfrm>
          <a:off x="75828" y="3374006"/>
          <a:ext cx="865037" cy="865037"/>
        </a:xfrm>
        <a:prstGeom prst="ellipse">
          <a:avLst/>
        </a:prstGeom>
      </dgm:spPr>
    </dgm:pt>
  </dgm:ptLst>
  <dgm:cxnLst>
    <dgm:cxn modelId="{51D02A26-B669-4270-B50B-38151C3D204D}" srcId="{CB2A7D4A-6937-43A9-AE41-0FBD6F168869}" destId="{25FCD87B-CD89-4022-B3E2-E0CDAC58AF7E}" srcOrd="3" destOrd="0" parTransId="{7EF779CB-CCC0-40EF-9A0B-197BEEA5E6AB}" sibTransId="{F603BB5F-BED5-458F-A854-296EB5E88620}"/>
    <dgm:cxn modelId="{27E5FF2E-6C4A-4575-8922-680FD0B2FCAB}" type="presOf" srcId="{CB2A7D4A-6937-43A9-AE41-0FBD6F168869}" destId="{0FE8C7C3-0F8D-4944-BA1A-9F45D517E1E9}" srcOrd="0" destOrd="0" presId="urn:microsoft.com/office/officeart/2008/layout/VerticalCurvedList"/>
    <dgm:cxn modelId="{9212964C-2D3D-4E1A-BFC7-81DD1647DFF8}" type="presOf" srcId="{2330F778-195E-464F-8939-1167BB96E5EE}" destId="{74B5D0BE-ADF3-43D3-B773-F634E61884D5}" srcOrd="0" destOrd="0" presId="urn:microsoft.com/office/officeart/2008/layout/VerticalCurvedList"/>
    <dgm:cxn modelId="{54D6CA56-396C-4C55-A3A2-92ADFE4C5D7E}" srcId="{CB2A7D4A-6937-43A9-AE41-0FBD6F168869}" destId="{483F9858-43C7-4EC0-B55B-617C7C813EF0}" srcOrd="0" destOrd="0" parTransId="{724542DB-C9A8-41B8-92D7-21CA81600134}" sibTransId="{2330F778-195E-464F-8939-1167BB96E5EE}"/>
    <dgm:cxn modelId="{BCD5E178-9127-4858-ACEE-C9A63B475341}" type="presOf" srcId="{C48B8E57-60AB-457E-8B6B-F712C806DA38}" destId="{07DD8036-CF97-40CC-AA2B-18DF2F3E6FA2}" srcOrd="0" destOrd="0" presId="urn:microsoft.com/office/officeart/2008/layout/VerticalCurvedList"/>
    <dgm:cxn modelId="{2BFB447B-20DB-42B0-B1D5-A40446387AAA}" srcId="{CB2A7D4A-6937-43A9-AE41-0FBD6F168869}" destId="{C48B8E57-60AB-457E-8B6B-F712C806DA38}" srcOrd="2" destOrd="0" parTransId="{1B56432E-F8CA-4254-91FC-53FB864E4F75}" sibTransId="{2F398103-C120-4638-A6B6-CEE3FC86147D}"/>
    <dgm:cxn modelId="{E33070A1-F2A0-41AC-B264-71977FACE7B4}" type="presOf" srcId="{25FCD87B-CD89-4022-B3E2-E0CDAC58AF7E}" destId="{78B544B6-CEFD-4D95-BFFC-EAEAA9924479}" srcOrd="0" destOrd="0" presId="urn:microsoft.com/office/officeart/2008/layout/VerticalCurvedList"/>
    <dgm:cxn modelId="{2C8CBED3-2284-4FBC-8586-55A1806CF27D}" type="presOf" srcId="{483F9858-43C7-4EC0-B55B-617C7C813EF0}" destId="{EF2D35A3-2F63-4A13-8751-08DF46AACD08}" srcOrd="0" destOrd="0" presId="urn:microsoft.com/office/officeart/2008/layout/VerticalCurvedList"/>
    <dgm:cxn modelId="{DB8B14D8-9504-46F8-B228-44CDE82CF8DC}" type="presOf" srcId="{7FECE2D3-6397-46D0-A68C-9DB61BF9AEC7}" destId="{9ABABFEB-D548-4F24-B237-F44C789B5797}" srcOrd="0" destOrd="0" presId="urn:microsoft.com/office/officeart/2008/layout/VerticalCurvedList"/>
    <dgm:cxn modelId="{2A59FFE2-FAD4-4740-8DBA-083F5CF719DB}" srcId="{CB2A7D4A-6937-43A9-AE41-0FBD6F168869}" destId="{7FECE2D3-6397-46D0-A68C-9DB61BF9AEC7}" srcOrd="1" destOrd="0" parTransId="{E5094997-29A2-4B4B-A928-85F2488E30C5}" sibTransId="{BF7CF518-9CE1-4759-AD12-AF813E7C074B}"/>
    <dgm:cxn modelId="{924F8D12-7789-4CBB-BF44-300AA48C91F4}" type="presParOf" srcId="{0FE8C7C3-0F8D-4944-BA1A-9F45D517E1E9}" destId="{0DC9C356-8A8A-451D-B20B-71A61B3D1826}" srcOrd="0" destOrd="0" presId="urn:microsoft.com/office/officeart/2008/layout/VerticalCurvedList"/>
    <dgm:cxn modelId="{785C0074-0CAE-4814-9BDB-58151A8EFD54}" type="presParOf" srcId="{0DC9C356-8A8A-451D-B20B-71A61B3D1826}" destId="{B2478200-4DDA-4CD0-8213-845F958BBFC9}" srcOrd="0" destOrd="0" presId="urn:microsoft.com/office/officeart/2008/layout/VerticalCurvedList"/>
    <dgm:cxn modelId="{30C89574-C083-4927-B737-2565CE9C6B7A}" type="presParOf" srcId="{B2478200-4DDA-4CD0-8213-845F958BBFC9}" destId="{C5E63D29-0A4D-4283-9158-F0CF498275B0}" srcOrd="0" destOrd="0" presId="urn:microsoft.com/office/officeart/2008/layout/VerticalCurvedList"/>
    <dgm:cxn modelId="{6A5C1B20-B971-4E48-8672-33DD9AF758B2}" type="presParOf" srcId="{B2478200-4DDA-4CD0-8213-845F958BBFC9}" destId="{74B5D0BE-ADF3-43D3-B773-F634E61884D5}" srcOrd="1" destOrd="0" presId="urn:microsoft.com/office/officeart/2008/layout/VerticalCurvedList"/>
    <dgm:cxn modelId="{F1FEB7FA-2E5C-4896-9756-B827BE2B3D38}" type="presParOf" srcId="{B2478200-4DDA-4CD0-8213-845F958BBFC9}" destId="{5FEC8F3A-5FF6-43DE-8B06-6187F0FAEF7A}" srcOrd="2" destOrd="0" presId="urn:microsoft.com/office/officeart/2008/layout/VerticalCurvedList"/>
    <dgm:cxn modelId="{86D5FB92-6375-4739-A300-D2B43C68431F}" type="presParOf" srcId="{B2478200-4DDA-4CD0-8213-845F958BBFC9}" destId="{D830E7AA-E675-43F5-AA2D-6E673B47754B}" srcOrd="3" destOrd="0" presId="urn:microsoft.com/office/officeart/2008/layout/VerticalCurvedList"/>
    <dgm:cxn modelId="{4FFBDFC8-13A5-4C8E-A441-008C7E0918A2}" type="presParOf" srcId="{0DC9C356-8A8A-451D-B20B-71A61B3D1826}" destId="{EF2D35A3-2F63-4A13-8751-08DF46AACD08}" srcOrd="1" destOrd="0" presId="urn:microsoft.com/office/officeart/2008/layout/VerticalCurvedList"/>
    <dgm:cxn modelId="{1D5E1B72-28B4-40D6-BB07-F7E37463B9CA}" type="presParOf" srcId="{0DC9C356-8A8A-451D-B20B-71A61B3D1826}" destId="{1CDD6731-0CA7-4DE1-871A-03FB5588D0E0}" srcOrd="2" destOrd="0" presId="urn:microsoft.com/office/officeart/2008/layout/VerticalCurvedList"/>
    <dgm:cxn modelId="{59BD2FE3-B813-4229-BA01-33EBF02265F6}" type="presParOf" srcId="{1CDD6731-0CA7-4DE1-871A-03FB5588D0E0}" destId="{F3736314-0F26-467E-92B2-09D158E3509E}" srcOrd="0" destOrd="0" presId="urn:microsoft.com/office/officeart/2008/layout/VerticalCurvedList"/>
    <dgm:cxn modelId="{6BBF52C5-7C65-4FB0-8254-D887F2067D2B}" type="presParOf" srcId="{0DC9C356-8A8A-451D-B20B-71A61B3D1826}" destId="{9ABABFEB-D548-4F24-B237-F44C789B5797}" srcOrd="3" destOrd="0" presId="urn:microsoft.com/office/officeart/2008/layout/VerticalCurvedList"/>
    <dgm:cxn modelId="{042900A1-18C4-4D2F-8820-E3A1519ACBA3}" type="presParOf" srcId="{0DC9C356-8A8A-451D-B20B-71A61B3D1826}" destId="{F849F900-D530-407D-B2D7-505D240FA0C6}" srcOrd="4" destOrd="0" presId="urn:microsoft.com/office/officeart/2008/layout/VerticalCurvedList"/>
    <dgm:cxn modelId="{AC6C5308-CF8A-4B53-A8EE-DA7EC0698EF9}" type="presParOf" srcId="{F849F900-D530-407D-B2D7-505D240FA0C6}" destId="{2A49BCD9-1FAF-4A7B-A47C-50B8FD5AC049}" srcOrd="0" destOrd="0" presId="urn:microsoft.com/office/officeart/2008/layout/VerticalCurvedList"/>
    <dgm:cxn modelId="{18049F80-721A-4092-8A2E-7BCB4EF98504}" type="presParOf" srcId="{0DC9C356-8A8A-451D-B20B-71A61B3D1826}" destId="{07DD8036-CF97-40CC-AA2B-18DF2F3E6FA2}" srcOrd="5" destOrd="0" presId="urn:microsoft.com/office/officeart/2008/layout/VerticalCurvedList"/>
    <dgm:cxn modelId="{5EC8C469-CF88-4910-871E-954739FE06E9}" type="presParOf" srcId="{0DC9C356-8A8A-451D-B20B-71A61B3D1826}" destId="{7BA8DDB8-F8E3-498A-B68A-73BB8F685F8F}" srcOrd="6" destOrd="0" presId="urn:microsoft.com/office/officeart/2008/layout/VerticalCurvedList"/>
    <dgm:cxn modelId="{32484583-DB21-4F73-9D04-074EDD391C03}" type="presParOf" srcId="{7BA8DDB8-F8E3-498A-B68A-73BB8F685F8F}" destId="{6417D5C6-25C4-4948-A39E-AA58A60F3FC4}" srcOrd="0" destOrd="0" presId="urn:microsoft.com/office/officeart/2008/layout/VerticalCurvedList"/>
    <dgm:cxn modelId="{424DE511-AC3C-4716-83C3-4C6C4E6E19D7}" type="presParOf" srcId="{0DC9C356-8A8A-451D-B20B-71A61B3D1826}" destId="{78B544B6-CEFD-4D95-BFFC-EAEAA9924479}" srcOrd="7" destOrd="0" presId="urn:microsoft.com/office/officeart/2008/layout/VerticalCurvedList"/>
    <dgm:cxn modelId="{4C15DB97-7623-4CC6-90F4-9EBFF1F74E24}" type="presParOf" srcId="{0DC9C356-8A8A-451D-B20B-71A61B3D1826}" destId="{CFBC946A-2622-4296-80A6-0D9129E5CC00}" srcOrd="8" destOrd="0" presId="urn:microsoft.com/office/officeart/2008/layout/VerticalCurvedList"/>
    <dgm:cxn modelId="{9E1FC59E-3810-4494-94E3-E1DD7FB03B26}" type="presParOf" srcId="{CFBC946A-2622-4296-80A6-0D9129E5CC00}" destId="{9BED7F54-7118-47B2-A69D-B0F82179FE1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2A7D4A-6937-43A9-AE41-0FBD6F168869}" type="doc">
      <dgm:prSet loTypeId="urn:microsoft.com/office/officeart/2005/8/layout/default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3F9858-43C7-4EC0-B55B-617C7C813EF0}">
      <dgm:prSet phldrT="[Text]" custT="1"/>
      <dgm:spPr>
        <a:xfrm>
          <a:off x="5627" y="3024644"/>
          <a:ext cx="2678138" cy="993589"/>
        </a:xfrm>
      </dgm:spPr>
      <dgm:t>
        <a:bodyPr/>
        <a:lstStyle/>
        <a:p>
          <a:pPr>
            <a:buNone/>
          </a:pPr>
          <a:r>
            <a:rPr lang="en-US" sz="1800" dirty="0">
              <a:latin typeface="Calibri" panose="020F0502020204030204"/>
              <a:ea typeface="+mn-ea"/>
              <a:cs typeface="+mn-cs"/>
            </a:rPr>
            <a:t>ZOOM</a:t>
          </a:r>
        </a:p>
        <a:p>
          <a:pPr>
            <a:buNone/>
          </a:pPr>
          <a:r>
            <a:rPr lang="en-US" sz="1800" dirty="0">
              <a:latin typeface="Calibri" panose="020F0502020204030204"/>
              <a:ea typeface="+mn-ea"/>
              <a:cs typeface="+mn-cs"/>
            </a:rPr>
            <a:t>(Live &amp; Recorded)</a:t>
          </a:r>
        </a:p>
      </dgm:t>
    </dgm:pt>
    <dgm:pt modelId="{724542DB-C9A8-41B8-92D7-21CA81600134}" type="parTrans" cxnId="{54D6CA56-396C-4C55-A3A2-92ADFE4C5D7E}">
      <dgm:prSet/>
      <dgm:spPr/>
      <dgm:t>
        <a:bodyPr/>
        <a:lstStyle/>
        <a:p>
          <a:endParaRPr lang="en-US"/>
        </a:p>
      </dgm:t>
    </dgm:pt>
    <dgm:pt modelId="{2330F778-195E-464F-8939-1167BB96E5EE}" type="sibTrans" cxnId="{54D6CA56-396C-4C55-A3A2-92ADFE4C5D7E}">
      <dgm:prSet/>
      <dgm:spPr/>
      <dgm:t>
        <a:bodyPr/>
        <a:lstStyle/>
        <a:p>
          <a:endParaRPr lang="en-US"/>
        </a:p>
      </dgm:t>
    </dgm:pt>
    <dgm:pt modelId="{7FECE2D3-6397-46D0-A68C-9DB61BF9AEC7}">
      <dgm:prSet phldrT="[Text]" custT="1"/>
      <dgm:spPr>
        <a:xfrm>
          <a:off x="2951692" y="3024644"/>
          <a:ext cx="2678138" cy="993589"/>
        </a:xfrm>
      </dgm:spPr>
      <dgm:t>
        <a:bodyPr/>
        <a:lstStyle/>
        <a:p>
          <a:pPr>
            <a:buNone/>
          </a:pPr>
          <a:r>
            <a:rPr lang="en-US" sz="2000" dirty="0">
              <a:latin typeface="Calibri" panose="020F0502020204030204"/>
              <a:ea typeface="+mn-ea"/>
              <a:cs typeface="+mn-cs"/>
            </a:rPr>
            <a:t>STUDIO</a:t>
          </a:r>
        </a:p>
        <a:p>
          <a:pPr>
            <a:buNone/>
          </a:pPr>
          <a:r>
            <a:rPr lang="en-US" sz="2000" dirty="0">
              <a:latin typeface="Calibri" panose="020F0502020204030204"/>
              <a:ea typeface="+mn-ea"/>
              <a:cs typeface="+mn-cs"/>
            </a:rPr>
            <a:t>(Webcam &amp; Screencast)</a:t>
          </a:r>
        </a:p>
      </dgm:t>
    </dgm:pt>
    <dgm:pt modelId="{E5094997-29A2-4B4B-A928-85F2488E30C5}" type="parTrans" cxnId="{2A59FFE2-FAD4-4740-8DBA-083F5CF719DB}">
      <dgm:prSet/>
      <dgm:spPr/>
      <dgm:t>
        <a:bodyPr/>
        <a:lstStyle/>
        <a:p>
          <a:endParaRPr lang="en-US"/>
        </a:p>
      </dgm:t>
    </dgm:pt>
    <dgm:pt modelId="{BF7CF518-9CE1-4759-AD12-AF813E7C074B}" type="sibTrans" cxnId="{2A59FFE2-FAD4-4740-8DBA-083F5CF719DB}">
      <dgm:prSet/>
      <dgm:spPr/>
      <dgm:t>
        <a:bodyPr/>
        <a:lstStyle/>
        <a:p>
          <a:endParaRPr lang="en-US"/>
        </a:p>
      </dgm:t>
    </dgm:pt>
    <dgm:pt modelId="{C48B8E57-60AB-457E-8B6B-F712C806DA38}">
      <dgm:prSet phldrT="[Text]" custT="1"/>
      <dgm:spPr>
        <a:xfrm>
          <a:off x="5897757" y="3024644"/>
          <a:ext cx="2678138" cy="993589"/>
        </a:xfrm>
      </dgm:spPr>
      <dgm:t>
        <a:bodyPr/>
        <a:lstStyle/>
        <a:p>
          <a:pPr>
            <a:buNone/>
          </a:pPr>
          <a:r>
            <a:rPr lang="en-US" sz="2000" dirty="0">
              <a:latin typeface="Calibri" panose="020F0502020204030204"/>
              <a:ea typeface="+mn-ea"/>
              <a:cs typeface="+mn-cs"/>
            </a:rPr>
            <a:t>AUDIO PODCAST</a:t>
          </a:r>
          <a:endParaRPr lang="en-US" sz="2600" dirty="0">
            <a:latin typeface="Calibri" panose="020F0502020204030204"/>
            <a:ea typeface="+mn-ea"/>
            <a:cs typeface="+mn-cs"/>
          </a:endParaRPr>
        </a:p>
      </dgm:t>
    </dgm:pt>
    <dgm:pt modelId="{1B56432E-F8CA-4254-91FC-53FB864E4F75}" type="parTrans" cxnId="{2BFB447B-20DB-42B0-B1D5-A40446387AAA}">
      <dgm:prSet/>
      <dgm:spPr/>
      <dgm:t>
        <a:bodyPr/>
        <a:lstStyle/>
        <a:p>
          <a:endParaRPr lang="en-US"/>
        </a:p>
      </dgm:t>
    </dgm:pt>
    <dgm:pt modelId="{2F398103-C120-4638-A6B6-CEE3FC86147D}" type="sibTrans" cxnId="{2BFB447B-20DB-42B0-B1D5-A40446387AAA}">
      <dgm:prSet/>
      <dgm:spPr/>
      <dgm:t>
        <a:bodyPr/>
        <a:lstStyle/>
        <a:p>
          <a:endParaRPr lang="en-US"/>
        </a:p>
      </dgm:t>
    </dgm:pt>
    <dgm:pt modelId="{131A11FB-C51D-4DF5-B973-9D211AC26D32}">
      <dgm:prSet phldrT="[Text]" custT="1"/>
      <dgm:spPr>
        <a:xfrm>
          <a:off x="8843821" y="3024644"/>
          <a:ext cx="2678138" cy="993589"/>
        </a:xfrm>
      </dgm:spPr>
      <dgm:t>
        <a:bodyPr/>
        <a:lstStyle/>
        <a:p>
          <a:pPr>
            <a:buNone/>
          </a:pPr>
          <a:r>
            <a:rPr lang="en-US" sz="1800">
              <a:latin typeface="+mn-lt"/>
              <a:ea typeface="+mn-ea"/>
              <a:cs typeface="+mn-cs"/>
            </a:rPr>
            <a:t>GUESTSPEAKERS</a:t>
          </a:r>
          <a:endParaRPr lang="en-US" sz="1800" dirty="0">
            <a:latin typeface="Calibri" panose="020F0502020204030204"/>
            <a:ea typeface="+mn-ea"/>
            <a:cs typeface="+mn-cs"/>
          </a:endParaRPr>
        </a:p>
      </dgm:t>
    </dgm:pt>
    <dgm:pt modelId="{42CBCE65-D4E4-4705-A4EF-0934E3864852}" type="parTrans" cxnId="{945570CB-826B-4B2E-8128-3AD48797182D}">
      <dgm:prSet/>
      <dgm:spPr/>
      <dgm:t>
        <a:bodyPr/>
        <a:lstStyle/>
        <a:p>
          <a:endParaRPr lang="en-US"/>
        </a:p>
      </dgm:t>
    </dgm:pt>
    <dgm:pt modelId="{0261106A-452A-4F32-A7DB-4638500D1DEE}" type="sibTrans" cxnId="{945570CB-826B-4B2E-8128-3AD48797182D}">
      <dgm:prSet/>
      <dgm:spPr/>
      <dgm:t>
        <a:bodyPr/>
        <a:lstStyle/>
        <a:p>
          <a:endParaRPr lang="en-US"/>
        </a:p>
      </dgm:t>
    </dgm:pt>
    <dgm:pt modelId="{593ABCB6-EAD7-1645-A9A4-B01891BBBDC7}" type="pres">
      <dgm:prSet presAssocID="{CB2A7D4A-6937-43A9-AE41-0FBD6F168869}" presName="diagram" presStyleCnt="0">
        <dgm:presLayoutVars>
          <dgm:dir/>
          <dgm:resizeHandles val="exact"/>
        </dgm:presLayoutVars>
      </dgm:prSet>
      <dgm:spPr/>
    </dgm:pt>
    <dgm:pt modelId="{559AE928-E6BD-A142-BED2-9DADA368E212}" type="pres">
      <dgm:prSet presAssocID="{483F9858-43C7-4EC0-B55B-617C7C813EF0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51DF1446-606B-4B4F-A918-8B68D11C29BE}" type="pres">
      <dgm:prSet presAssocID="{2330F778-195E-464F-8939-1167BB96E5EE}" presName="sibTrans" presStyleCnt="0"/>
      <dgm:spPr/>
    </dgm:pt>
    <dgm:pt modelId="{C5AE5A25-927D-3148-BE04-95974AC870AC}" type="pres">
      <dgm:prSet presAssocID="{7FECE2D3-6397-46D0-A68C-9DB61BF9AEC7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7265E03E-CCAB-1946-9448-37E2231BA615}" type="pres">
      <dgm:prSet presAssocID="{BF7CF518-9CE1-4759-AD12-AF813E7C074B}" presName="sibTrans" presStyleCnt="0"/>
      <dgm:spPr/>
    </dgm:pt>
    <dgm:pt modelId="{B701895B-BF43-B040-9251-09DE00F12EBF}" type="pres">
      <dgm:prSet presAssocID="{C48B8E57-60AB-457E-8B6B-F712C806DA38}" presName="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400F1BD0-4E69-AD42-9AEE-598396078AD1}" type="pres">
      <dgm:prSet presAssocID="{2F398103-C120-4638-A6B6-CEE3FC86147D}" presName="sibTrans" presStyleCnt="0"/>
      <dgm:spPr/>
    </dgm:pt>
    <dgm:pt modelId="{8735E7CB-4306-3946-8FB9-457901CE7113}" type="pres">
      <dgm:prSet presAssocID="{131A11FB-C51D-4DF5-B973-9D211AC26D32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9B51CC0E-1176-F244-8DCD-4CF44174A0A7}" type="presOf" srcId="{131A11FB-C51D-4DF5-B973-9D211AC26D32}" destId="{8735E7CB-4306-3946-8FB9-457901CE7113}" srcOrd="0" destOrd="0" presId="urn:microsoft.com/office/officeart/2005/8/layout/default"/>
    <dgm:cxn modelId="{D01ACD37-F659-3C4D-9A38-840D0D176161}" type="presOf" srcId="{7FECE2D3-6397-46D0-A68C-9DB61BF9AEC7}" destId="{C5AE5A25-927D-3148-BE04-95974AC870AC}" srcOrd="0" destOrd="0" presId="urn:microsoft.com/office/officeart/2005/8/layout/default"/>
    <dgm:cxn modelId="{E929254F-5AE4-0345-8739-0E96A524EB88}" type="presOf" srcId="{CB2A7D4A-6937-43A9-AE41-0FBD6F168869}" destId="{593ABCB6-EAD7-1645-A9A4-B01891BBBDC7}" srcOrd="0" destOrd="0" presId="urn:microsoft.com/office/officeart/2005/8/layout/default"/>
    <dgm:cxn modelId="{54D6CA56-396C-4C55-A3A2-92ADFE4C5D7E}" srcId="{CB2A7D4A-6937-43A9-AE41-0FBD6F168869}" destId="{483F9858-43C7-4EC0-B55B-617C7C813EF0}" srcOrd="0" destOrd="0" parTransId="{724542DB-C9A8-41B8-92D7-21CA81600134}" sibTransId="{2330F778-195E-464F-8939-1167BB96E5EE}"/>
    <dgm:cxn modelId="{1579C55C-77CE-074C-883C-E1896C911FD7}" type="presOf" srcId="{C48B8E57-60AB-457E-8B6B-F712C806DA38}" destId="{B701895B-BF43-B040-9251-09DE00F12EBF}" srcOrd="0" destOrd="0" presId="urn:microsoft.com/office/officeart/2005/8/layout/default"/>
    <dgm:cxn modelId="{2BFB447B-20DB-42B0-B1D5-A40446387AAA}" srcId="{CB2A7D4A-6937-43A9-AE41-0FBD6F168869}" destId="{C48B8E57-60AB-457E-8B6B-F712C806DA38}" srcOrd="2" destOrd="0" parTransId="{1B56432E-F8CA-4254-91FC-53FB864E4F75}" sibTransId="{2F398103-C120-4638-A6B6-CEE3FC86147D}"/>
    <dgm:cxn modelId="{945570CB-826B-4B2E-8128-3AD48797182D}" srcId="{CB2A7D4A-6937-43A9-AE41-0FBD6F168869}" destId="{131A11FB-C51D-4DF5-B973-9D211AC26D32}" srcOrd="3" destOrd="0" parTransId="{42CBCE65-D4E4-4705-A4EF-0934E3864852}" sibTransId="{0261106A-452A-4F32-A7DB-4638500D1DEE}"/>
    <dgm:cxn modelId="{2A59FFE2-FAD4-4740-8DBA-083F5CF719DB}" srcId="{CB2A7D4A-6937-43A9-AE41-0FBD6F168869}" destId="{7FECE2D3-6397-46D0-A68C-9DB61BF9AEC7}" srcOrd="1" destOrd="0" parTransId="{E5094997-29A2-4B4B-A928-85F2488E30C5}" sibTransId="{BF7CF518-9CE1-4759-AD12-AF813E7C074B}"/>
    <dgm:cxn modelId="{DA579BE7-6A0B-E147-9F69-5AB7656F828D}" type="presOf" srcId="{483F9858-43C7-4EC0-B55B-617C7C813EF0}" destId="{559AE928-E6BD-A142-BED2-9DADA368E212}" srcOrd="0" destOrd="0" presId="urn:microsoft.com/office/officeart/2005/8/layout/default"/>
    <dgm:cxn modelId="{C1477BD2-F435-5145-8F91-DC7A7149FA81}" type="presParOf" srcId="{593ABCB6-EAD7-1645-A9A4-B01891BBBDC7}" destId="{559AE928-E6BD-A142-BED2-9DADA368E212}" srcOrd="0" destOrd="0" presId="urn:microsoft.com/office/officeart/2005/8/layout/default"/>
    <dgm:cxn modelId="{D6D0A731-00F7-2F4F-B8DE-90E4DF2D3793}" type="presParOf" srcId="{593ABCB6-EAD7-1645-A9A4-B01891BBBDC7}" destId="{51DF1446-606B-4B4F-A918-8B68D11C29BE}" srcOrd="1" destOrd="0" presId="urn:microsoft.com/office/officeart/2005/8/layout/default"/>
    <dgm:cxn modelId="{40380F09-118E-9B45-BC18-C1BA0050E0F1}" type="presParOf" srcId="{593ABCB6-EAD7-1645-A9A4-B01891BBBDC7}" destId="{C5AE5A25-927D-3148-BE04-95974AC870AC}" srcOrd="2" destOrd="0" presId="urn:microsoft.com/office/officeart/2005/8/layout/default"/>
    <dgm:cxn modelId="{75D33D2A-5261-9F49-9CF6-9F0CC3EF9DD3}" type="presParOf" srcId="{593ABCB6-EAD7-1645-A9A4-B01891BBBDC7}" destId="{7265E03E-CCAB-1946-9448-37E2231BA615}" srcOrd="3" destOrd="0" presId="urn:microsoft.com/office/officeart/2005/8/layout/default"/>
    <dgm:cxn modelId="{6F1CDF4E-25AE-F846-8D72-DD1C71C572A0}" type="presParOf" srcId="{593ABCB6-EAD7-1645-A9A4-B01891BBBDC7}" destId="{B701895B-BF43-B040-9251-09DE00F12EBF}" srcOrd="4" destOrd="0" presId="urn:microsoft.com/office/officeart/2005/8/layout/default"/>
    <dgm:cxn modelId="{E2990D6F-049F-AF45-9A83-6427E795C7A4}" type="presParOf" srcId="{593ABCB6-EAD7-1645-A9A4-B01891BBBDC7}" destId="{400F1BD0-4E69-AD42-9AEE-598396078AD1}" srcOrd="5" destOrd="0" presId="urn:microsoft.com/office/officeart/2005/8/layout/default"/>
    <dgm:cxn modelId="{EF255A78-C43F-D44C-9378-247618791151}" type="presParOf" srcId="{593ABCB6-EAD7-1645-A9A4-B01891BBBDC7}" destId="{8735E7CB-4306-3946-8FB9-457901CE711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B1690F-B90D-4402-9F7D-C45582CE2C53}" type="doc">
      <dgm:prSet loTypeId="urn:microsoft.com/office/officeart/2005/8/layout/matrix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7663EF6-DEB4-46F3-A33D-5EE225FE8D4A}">
      <dgm:prSet phldrT="[Text]" custT="1"/>
      <dgm:spPr>
        <a:xfrm>
          <a:off x="1172404" y="459"/>
          <a:ext cx="2687694" cy="1612616"/>
        </a:xfrm>
      </dgm:spPr>
      <dgm:t>
        <a:bodyPr/>
        <a:lstStyle/>
        <a:p>
          <a:pPr>
            <a:buNone/>
          </a:pPr>
          <a:r>
            <a:rPr lang="en-US" sz="2000" b="1" dirty="0">
              <a:latin typeface="Calibri" panose="020F0502020204030204"/>
              <a:ea typeface="+mn-ea"/>
              <a:cs typeface="+mn-cs"/>
            </a:rPr>
            <a:t>DISCUSSION FORUM</a:t>
          </a:r>
        </a:p>
      </dgm:t>
    </dgm:pt>
    <dgm:pt modelId="{B212A6DE-4B4B-400B-B540-D8FEB4C65E68}" type="parTrans" cxnId="{44E2EC73-09A3-45DB-8C53-CBF68BE5608A}">
      <dgm:prSet/>
      <dgm:spPr/>
      <dgm:t>
        <a:bodyPr/>
        <a:lstStyle/>
        <a:p>
          <a:endParaRPr lang="en-US" sz="1050"/>
        </a:p>
      </dgm:t>
    </dgm:pt>
    <dgm:pt modelId="{877C2073-5473-4D09-ABB8-A286EAD0D769}" type="sibTrans" cxnId="{44E2EC73-09A3-45DB-8C53-CBF68BE5608A}">
      <dgm:prSet/>
      <dgm:spPr/>
      <dgm:t>
        <a:bodyPr/>
        <a:lstStyle/>
        <a:p>
          <a:endParaRPr lang="en-US" sz="1050"/>
        </a:p>
      </dgm:t>
    </dgm:pt>
    <dgm:pt modelId="{E6EA1784-82FB-4A0A-B816-61C1F9C8FBF4}">
      <dgm:prSet phldrT="[Text]" custT="1"/>
      <dgm:spPr>
        <a:xfrm>
          <a:off x="4128868" y="459"/>
          <a:ext cx="2687694" cy="1612616"/>
        </a:xfrm>
      </dgm:spPr>
      <dgm:t>
        <a:bodyPr/>
        <a:lstStyle/>
        <a:p>
          <a:pPr>
            <a:buNone/>
          </a:pPr>
          <a:r>
            <a:rPr lang="en-US" sz="2000" b="1" dirty="0">
              <a:latin typeface="Calibri" panose="020F0502020204030204"/>
              <a:ea typeface="+mn-ea"/>
              <a:cs typeface="+mn-cs"/>
            </a:rPr>
            <a:t>CANVAS CHAT</a:t>
          </a:r>
        </a:p>
      </dgm:t>
    </dgm:pt>
    <dgm:pt modelId="{D5316895-806D-476F-A047-B21AEE6A6AB6}" type="parTrans" cxnId="{03A7AD56-B691-4057-BA74-83007F36E776}">
      <dgm:prSet/>
      <dgm:spPr/>
      <dgm:t>
        <a:bodyPr/>
        <a:lstStyle/>
        <a:p>
          <a:endParaRPr lang="en-US" sz="1050"/>
        </a:p>
      </dgm:t>
    </dgm:pt>
    <dgm:pt modelId="{5541F849-B1E3-414F-8793-CA88EE17189E}" type="sibTrans" cxnId="{03A7AD56-B691-4057-BA74-83007F36E776}">
      <dgm:prSet/>
      <dgm:spPr/>
      <dgm:t>
        <a:bodyPr/>
        <a:lstStyle/>
        <a:p>
          <a:endParaRPr lang="en-US" sz="1050"/>
        </a:p>
      </dgm:t>
    </dgm:pt>
    <dgm:pt modelId="{303513B0-7442-485A-8F71-AEEABACC86DD}">
      <dgm:prSet phldrT="[Text]" custT="1"/>
      <dgm:spPr>
        <a:xfrm>
          <a:off x="1172404" y="1881845"/>
          <a:ext cx="2687694" cy="1612616"/>
        </a:xfrm>
      </dgm:spPr>
      <dgm:t>
        <a:bodyPr/>
        <a:lstStyle/>
        <a:p>
          <a:pPr>
            <a:buNone/>
          </a:pPr>
          <a:r>
            <a:rPr lang="en-US" sz="2000" b="1" dirty="0">
              <a:latin typeface="Calibri" panose="020F0502020204030204"/>
              <a:ea typeface="+mn-ea"/>
              <a:cs typeface="+mn-cs"/>
            </a:rPr>
            <a:t>WIKIS/BLOGS</a:t>
          </a:r>
        </a:p>
      </dgm:t>
    </dgm:pt>
    <dgm:pt modelId="{9A775DDB-EBD6-4A0F-9D66-6B99D2FAB5B0}" type="parTrans" cxnId="{2F6FE7E6-FCC9-4DC7-80A0-041641FD7FA7}">
      <dgm:prSet/>
      <dgm:spPr/>
      <dgm:t>
        <a:bodyPr/>
        <a:lstStyle/>
        <a:p>
          <a:endParaRPr lang="en-US" sz="1050"/>
        </a:p>
      </dgm:t>
    </dgm:pt>
    <dgm:pt modelId="{6D65EA55-1F20-48C0-8872-41EEADF01607}" type="sibTrans" cxnId="{2F6FE7E6-FCC9-4DC7-80A0-041641FD7FA7}">
      <dgm:prSet/>
      <dgm:spPr/>
      <dgm:t>
        <a:bodyPr/>
        <a:lstStyle/>
        <a:p>
          <a:endParaRPr lang="en-US" sz="1050"/>
        </a:p>
      </dgm:t>
    </dgm:pt>
    <dgm:pt modelId="{57D81DD1-FFFA-42EA-AC91-DDD6F81CB062}">
      <dgm:prSet phldrT="[Text]" custT="1"/>
      <dgm:spPr>
        <a:xfrm>
          <a:off x="4128868" y="1881845"/>
          <a:ext cx="2687694" cy="1612616"/>
        </a:xfrm>
      </dgm:spPr>
      <dgm:t>
        <a:bodyPr/>
        <a:lstStyle/>
        <a:p>
          <a:pPr>
            <a:buNone/>
          </a:pPr>
          <a:r>
            <a:rPr lang="en-US" sz="2000" b="1" dirty="0">
              <a:latin typeface="Calibri" panose="020F0502020204030204"/>
              <a:ea typeface="+mn-ea"/>
              <a:cs typeface="+mn-cs"/>
            </a:rPr>
            <a:t>SOCIAL MEDIA</a:t>
          </a:r>
        </a:p>
      </dgm:t>
    </dgm:pt>
    <dgm:pt modelId="{2DA0A5A6-9690-4249-8BA2-E172C95F48D3}" type="parTrans" cxnId="{7F485F51-0B4C-40A4-8B7F-5A3C8830B9E4}">
      <dgm:prSet/>
      <dgm:spPr/>
      <dgm:t>
        <a:bodyPr/>
        <a:lstStyle/>
        <a:p>
          <a:endParaRPr lang="en-US" sz="1050"/>
        </a:p>
      </dgm:t>
    </dgm:pt>
    <dgm:pt modelId="{1A37F534-9E28-45B0-931A-817BFBD9968D}" type="sibTrans" cxnId="{7F485F51-0B4C-40A4-8B7F-5A3C8830B9E4}">
      <dgm:prSet/>
      <dgm:spPr/>
      <dgm:t>
        <a:bodyPr/>
        <a:lstStyle/>
        <a:p>
          <a:endParaRPr lang="en-US" sz="1050"/>
        </a:p>
      </dgm:t>
    </dgm:pt>
    <dgm:pt modelId="{40492B0C-9BA9-FD45-8976-6C1F967234BC}" type="pres">
      <dgm:prSet presAssocID="{8BB1690F-B90D-4402-9F7D-C45582CE2C53}" presName="matrix" presStyleCnt="0">
        <dgm:presLayoutVars>
          <dgm:chMax val="1"/>
          <dgm:dir/>
          <dgm:resizeHandles val="exact"/>
        </dgm:presLayoutVars>
      </dgm:prSet>
      <dgm:spPr/>
    </dgm:pt>
    <dgm:pt modelId="{177F365A-499A-DB41-AA78-05FF3D01DBAB}" type="pres">
      <dgm:prSet presAssocID="{8BB1690F-B90D-4402-9F7D-C45582CE2C53}" presName="diamond" presStyleLbl="bgShp" presStyleIdx="0" presStyleCnt="1"/>
      <dgm:spPr/>
    </dgm:pt>
    <dgm:pt modelId="{882BD160-D344-714E-AF6F-CACEF8432BEF}" type="pres">
      <dgm:prSet presAssocID="{8BB1690F-B90D-4402-9F7D-C45582CE2C5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5AEA371-914D-D347-BE89-F9E0203EEC14}" type="pres">
      <dgm:prSet presAssocID="{8BB1690F-B90D-4402-9F7D-C45582CE2C5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C838CD9-A6F6-3246-9CB0-673F23B279EE}" type="pres">
      <dgm:prSet presAssocID="{8BB1690F-B90D-4402-9F7D-C45582CE2C5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9E5158C-CACD-974D-B6C9-E95F7B755023}" type="pres">
      <dgm:prSet presAssocID="{8BB1690F-B90D-4402-9F7D-C45582CE2C5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20712203-34F5-9049-97AC-56CAE5432305}" type="presOf" srcId="{E6EA1784-82FB-4A0A-B816-61C1F9C8FBF4}" destId="{65AEA371-914D-D347-BE89-F9E0203EEC14}" srcOrd="0" destOrd="0" presId="urn:microsoft.com/office/officeart/2005/8/layout/matrix3"/>
    <dgm:cxn modelId="{D35FA009-2F7B-0542-9647-7EBCEFFAB31E}" type="presOf" srcId="{8BB1690F-B90D-4402-9F7D-C45582CE2C53}" destId="{40492B0C-9BA9-FD45-8976-6C1F967234BC}" srcOrd="0" destOrd="0" presId="urn:microsoft.com/office/officeart/2005/8/layout/matrix3"/>
    <dgm:cxn modelId="{7F485F51-0B4C-40A4-8B7F-5A3C8830B9E4}" srcId="{8BB1690F-B90D-4402-9F7D-C45582CE2C53}" destId="{57D81DD1-FFFA-42EA-AC91-DDD6F81CB062}" srcOrd="3" destOrd="0" parTransId="{2DA0A5A6-9690-4249-8BA2-E172C95F48D3}" sibTransId="{1A37F534-9E28-45B0-931A-817BFBD9968D}"/>
    <dgm:cxn modelId="{03A7AD56-B691-4057-BA74-83007F36E776}" srcId="{8BB1690F-B90D-4402-9F7D-C45582CE2C53}" destId="{E6EA1784-82FB-4A0A-B816-61C1F9C8FBF4}" srcOrd="1" destOrd="0" parTransId="{D5316895-806D-476F-A047-B21AEE6A6AB6}" sibTransId="{5541F849-B1E3-414F-8793-CA88EE17189E}"/>
    <dgm:cxn modelId="{44E2EC73-09A3-45DB-8C53-CBF68BE5608A}" srcId="{8BB1690F-B90D-4402-9F7D-C45582CE2C53}" destId="{E7663EF6-DEB4-46F3-A33D-5EE225FE8D4A}" srcOrd="0" destOrd="0" parTransId="{B212A6DE-4B4B-400B-B540-D8FEB4C65E68}" sibTransId="{877C2073-5473-4D09-ABB8-A286EAD0D769}"/>
    <dgm:cxn modelId="{3FEC9288-2849-B94F-B3AA-40EDF4872321}" type="presOf" srcId="{303513B0-7442-485A-8F71-AEEABACC86DD}" destId="{DC838CD9-A6F6-3246-9CB0-673F23B279EE}" srcOrd="0" destOrd="0" presId="urn:microsoft.com/office/officeart/2005/8/layout/matrix3"/>
    <dgm:cxn modelId="{61B88499-48CA-9C47-8F38-D8C75BA0A63A}" type="presOf" srcId="{57D81DD1-FFFA-42EA-AC91-DDD6F81CB062}" destId="{A9E5158C-CACD-974D-B6C9-E95F7B755023}" srcOrd="0" destOrd="0" presId="urn:microsoft.com/office/officeart/2005/8/layout/matrix3"/>
    <dgm:cxn modelId="{B48D1F9A-7398-6643-AE41-813C6BE9A72B}" type="presOf" srcId="{E7663EF6-DEB4-46F3-A33D-5EE225FE8D4A}" destId="{882BD160-D344-714E-AF6F-CACEF8432BEF}" srcOrd="0" destOrd="0" presId="urn:microsoft.com/office/officeart/2005/8/layout/matrix3"/>
    <dgm:cxn modelId="{2F6FE7E6-FCC9-4DC7-80A0-041641FD7FA7}" srcId="{8BB1690F-B90D-4402-9F7D-C45582CE2C53}" destId="{303513B0-7442-485A-8F71-AEEABACC86DD}" srcOrd="2" destOrd="0" parTransId="{9A775DDB-EBD6-4A0F-9D66-6B99D2FAB5B0}" sibTransId="{6D65EA55-1F20-48C0-8872-41EEADF01607}"/>
    <dgm:cxn modelId="{4C1807F3-0561-4B4B-B9ED-F9DC0B7B2B98}" type="presParOf" srcId="{40492B0C-9BA9-FD45-8976-6C1F967234BC}" destId="{177F365A-499A-DB41-AA78-05FF3D01DBAB}" srcOrd="0" destOrd="0" presId="urn:microsoft.com/office/officeart/2005/8/layout/matrix3"/>
    <dgm:cxn modelId="{031808CC-F9A8-684A-B056-73BB4692256B}" type="presParOf" srcId="{40492B0C-9BA9-FD45-8976-6C1F967234BC}" destId="{882BD160-D344-714E-AF6F-CACEF8432BEF}" srcOrd="1" destOrd="0" presId="urn:microsoft.com/office/officeart/2005/8/layout/matrix3"/>
    <dgm:cxn modelId="{8BDCA51B-65D7-9144-82DD-63F5470F8C1F}" type="presParOf" srcId="{40492B0C-9BA9-FD45-8976-6C1F967234BC}" destId="{65AEA371-914D-D347-BE89-F9E0203EEC14}" srcOrd="2" destOrd="0" presId="urn:microsoft.com/office/officeart/2005/8/layout/matrix3"/>
    <dgm:cxn modelId="{10528796-BE00-4F4C-A688-938BD523D939}" type="presParOf" srcId="{40492B0C-9BA9-FD45-8976-6C1F967234BC}" destId="{DC838CD9-A6F6-3246-9CB0-673F23B279EE}" srcOrd="3" destOrd="0" presId="urn:microsoft.com/office/officeart/2005/8/layout/matrix3"/>
    <dgm:cxn modelId="{97D987B0-47A7-4E4E-AA5E-33923CC445A7}" type="presParOf" srcId="{40492B0C-9BA9-FD45-8976-6C1F967234BC}" destId="{A9E5158C-CACD-974D-B6C9-E95F7B75502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4E19FB-8766-46B6-BAC1-F8D71E9D6A3E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A6A0D69-A68B-49DC-97FF-B13EE6C9A71B}">
      <dgm:prSet phldrT="[Text]" custT="1"/>
      <dgm:spPr>
        <a:xfrm>
          <a:off x="0" y="1628"/>
          <a:ext cx="3366916" cy="1075052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1600" b="1" spc="3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FACULTY TO STUDENT FEEDBACK</a:t>
          </a:r>
        </a:p>
      </dgm:t>
    </dgm:pt>
    <dgm:pt modelId="{47732122-3FDD-4A81-B67F-F4946FF3287A}" type="parTrans" cxnId="{B73D4273-7379-484F-B49D-337B65D160C5}">
      <dgm:prSet/>
      <dgm:spPr/>
      <dgm:t>
        <a:bodyPr/>
        <a:lstStyle/>
        <a:p>
          <a:endParaRPr lang="en-US"/>
        </a:p>
      </dgm:t>
    </dgm:pt>
    <dgm:pt modelId="{FCBD7F48-E079-414F-8EE8-BE5FA30ECB61}" type="sibTrans" cxnId="{B73D4273-7379-484F-B49D-337B65D160C5}">
      <dgm:prSet/>
      <dgm:spPr/>
      <dgm:t>
        <a:bodyPr/>
        <a:lstStyle/>
        <a:p>
          <a:endParaRPr lang="en-US"/>
        </a:p>
      </dgm:t>
    </dgm:pt>
    <dgm:pt modelId="{854D5029-D2AB-4C9E-8BC8-F9800F31A4AA}">
      <dgm:prSet phldrT="[Text]"/>
      <dgm:spPr>
        <a:xfrm rot="5400000">
          <a:off x="5929710" y="-2453659"/>
          <a:ext cx="860042" cy="598563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Audio and video feedback available in </a:t>
          </a: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Speedgrader</a:t>
          </a: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C1D65977-7D4A-4457-A5B6-C1BDB66DAC6C}" type="parTrans" cxnId="{E7420BD0-C534-4027-962F-9D1CA5BD4CAA}">
      <dgm:prSet/>
      <dgm:spPr/>
      <dgm:t>
        <a:bodyPr/>
        <a:lstStyle/>
        <a:p>
          <a:endParaRPr lang="en-US"/>
        </a:p>
      </dgm:t>
    </dgm:pt>
    <dgm:pt modelId="{BAD9FEDA-31CB-46A9-B9A5-9E1FD025B572}" type="sibTrans" cxnId="{E7420BD0-C534-4027-962F-9D1CA5BD4CAA}">
      <dgm:prSet/>
      <dgm:spPr/>
      <dgm:t>
        <a:bodyPr/>
        <a:lstStyle/>
        <a:p>
          <a:endParaRPr lang="en-US"/>
        </a:p>
      </dgm:t>
    </dgm:pt>
    <dgm:pt modelId="{604AC71F-0500-4054-BF00-9D47AAC3734F}">
      <dgm:prSet phldrT="[Text]" custT="1"/>
      <dgm:spPr>
        <a:xfrm>
          <a:off x="0" y="1130434"/>
          <a:ext cx="3366916" cy="1075052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1600" b="1" spc="3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PEER TO PEER FEEDBACK</a:t>
          </a:r>
        </a:p>
      </dgm:t>
    </dgm:pt>
    <dgm:pt modelId="{C7CA2CCC-9D8C-41DA-8E80-990D18CB261B}" type="parTrans" cxnId="{D60D850E-F103-4BDA-891E-F742DEC1AA59}">
      <dgm:prSet/>
      <dgm:spPr/>
      <dgm:t>
        <a:bodyPr/>
        <a:lstStyle/>
        <a:p>
          <a:endParaRPr lang="en-US"/>
        </a:p>
      </dgm:t>
    </dgm:pt>
    <dgm:pt modelId="{9EF71E7B-ADC5-4DC8-8A78-1B3B4876E410}" type="sibTrans" cxnId="{D60D850E-F103-4BDA-891E-F742DEC1AA59}">
      <dgm:prSet/>
      <dgm:spPr/>
      <dgm:t>
        <a:bodyPr/>
        <a:lstStyle/>
        <a:p>
          <a:endParaRPr lang="en-US"/>
        </a:p>
      </dgm:t>
    </dgm:pt>
    <dgm:pt modelId="{C241E784-6C71-47D0-BAC9-51CB63F80396}">
      <dgm:prSet phldrT="[Text]"/>
      <dgm:spPr>
        <a:xfrm rot="5400000">
          <a:off x="5929710" y="-1324854"/>
          <a:ext cx="860042" cy="598563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endParaRPr lang="en-US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A720967-7871-4EB8-9549-91BF0F4E7FBF}" type="parTrans" cxnId="{D58BEA89-E9B5-4F35-9952-05328EA1856D}">
      <dgm:prSet/>
      <dgm:spPr/>
      <dgm:t>
        <a:bodyPr/>
        <a:lstStyle/>
        <a:p>
          <a:endParaRPr lang="en-US"/>
        </a:p>
      </dgm:t>
    </dgm:pt>
    <dgm:pt modelId="{2FD88511-84B1-4059-9F26-467784D1D50D}" type="sibTrans" cxnId="{D58BEA89-E9B5-4F35-9952-05328EA1856D}">
      <dgm:prSet/>
      <dgm:spPr/>
      <dgm:t>
        <a:bodyPr/>
        <a:lstStyle/>
        <a:p>
          <a:endParaRPr lang="en-US"/>
        </a:p>
      </dgm:t>
    </dgm:pt>
    <dgm:pt modelId="{1ADCB9A7-91BB-4B4A-8770-780BF4E8459B}">
      <dgm:prSet phldrT="[Text]"/>
      <dgm:spPr>
        <a:xfrm rot="5400000">
          <a:off x="5929710" y="-1324854"/>
          <a:ext cx="860042" cy="598563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Audio and video feedback  directly in Studio or posting to discussion forum</a:t>
          </a:r>
        </a:p>
      </dgm:t>
    </dgm:pt>
    <dgm:pt modelId="{CBEDCA50-C9DD-4198-8A7A-F7095A78049F}" type="parTrans" cxnId="{776DC27D-5E81-4F7A-A39E-2426471FAAEF}">
      <dgm:prSet/>
      <dgm:spPr/>
      <dgm:t>
        <a:bodyPr/>
        <a:lstStyle/>
        <a:p>
          <a:endParaRPr lang="en-US"/>
        </a:p>
      </dgm:t>
    </dgm:pt>
    <dgm:pt modelId="{2956132B-794C-4762-A3C0-00078DC44D3E}" type="sibTrans" cxnId="{776DC27D-5E81-4F7A-A39E-2426471FAAEF}">
      <dgm:prSet/>
      <dgm:spPr/>
      <dgm:t>
        <a:bodyPr/>
        <a:lstStyle/>
        <a:p>
          <a:endParaRPr lang="en-US"/>
        </a:p>
      </dgm:t>
    </dgm:pt>
    <dgm:pt modelId="{F8F0469F-53A5-4684-B7D6-327E1BAB5EAD}">
      <dgm:prSet phldrT="[Text]" custT="1"/>
      <dgm:spPr>
        <a:xfrm>
          <a:off x="0" y="2259240"/>
          <a:ext cx="3366916" cy="1075052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sz="1600" b="1" spc="3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STUDENT TO FACULTY FEEDBACK</a:t>
          </a:r>
        </a:p>
      </dgm:t>
    </dgm:pt>
    <dgm:pt modelId="{7031DFF2-BC9C-4082-884A-CA6F43D8DEF2}" type="parTrans" cxnId="{7AD6C80B-9E22-402B-BC75-89E203018366}">
      <dgm:prSet/>
      <dgm:spPr/>
      <dgm:t>
        <a:bodyPr/>
        <a:lstStyle/>
        <a:p>
          <a:endParaRPr lang="en-US"/>
        </a:p>
      </dgm:t>
    </dgm:pt>
    <dgm:pt modelId="{87E03D18-8C11-4DBA-AFEA-7885D5185B60}" type="sibTrans" cxnId="{7AD6C80B-9E22-402B-BC75-89E203018366}">
      <dgm:prSet/>
      <dgm:spPr/>
      <dgm:t>
        <a:bodyPr/>
        <a:lstStyle/>
        <a:p>
          <a:endParaRPr lang="en-US"/>
        </a:p>
      </dgm:t>
    </dgm:pt>
    <dgm:pt modelId="{FCE5B8C1-E82F-401F-BB8B-8DA4A2A19F26}">
      <dgm:prSet phldrT="[Text]"/>
      <dgm:spPr>
        <a:xfrm rot="5400000">
          <a:off x="5929710" y="-196048"/>
          <a:ext cx="860042" cy="5985630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en-US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Speedgrader</a:t>
          </a: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audio or video response</a:t>
          </a:r>
        </a:p>
      </dgm:t>
    </dgm:pt>
    <dgm:pt modelId="{62C4150C-858D-45B5-9CD4-7CD10ED27F4E}" type="parTrans" cxnId="{F3B80969-68BB-4A66-873F-5134C9DE3209}">
      <dgm:prSet/>
      <dgm:spPr/>
      <dgm:t>
        <a:bodyPr/>
        <a:lstStyle/>
        <a:p>
          <a:endParaRPr lang="en-US"/>
        </a:p>
      </dgm:t>
    </dgm:pt>
    <dgm:pt modelId="{A2D2E367-6543-46E1-A351-E38D443FEC1A}" type="sibTrans" cxnId="{F3B80969-68BB-4A66-873F-5134C9DE3209}">
      <dgm:prSet/>
      <dgm:spPr/>
      <dgm:t>
        <a:bodyPr/>
        <a:lstStyle/>
        <a:p>
          <a:endParaRPr lang="en-US"/>
        </a:p>
      </dgm:t>
    </dgm:pt>
    <dgm:pt modelId="{79A9A660-08D9-6E46-A48E-DD17326C19ED}">
      <dgm:prSet phldrT="[Text]"/>
      <dgm:spPr>
        <a:xfrm rot="5400000">
          <a:off x="5929710" y="-2453659"/>
          <a:ext cx="860042" cy="5985630"/>
        </a:xfr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Check in – Zoom meetings, Canvas Chat, Discussion replies (group or individual)</a:t>
          </a:r>
        </a:p>
      </dgm:t>
    </dgm:pt>
    <dgm:pt modelId="{FA063C2E-D1FD-4643-8267-24F32614535A}" type="parTrans" cxnId="{11F338A6-10A5-3242-BF0E-91F6BC731A47}">
      <dgm:prSet/>
      <dgm:spPr/>
      <dgm:t>
        <a:bodyPr/>
        <a:lstStyle/>
        <a:p>
          <a:endParaRPr lang="en-US"/>
        </a:p>
      </dgm:t>
    </dgm:pt>
    <dgm:pt modelId="{C477C668-7B6B-AA4E-A248-597D02933792}" type="sibTrans" cxnId="{11F338A6-10A5-3242-BF0E-91F6BC731A47}">
      <dgm:prSet/>
      <dgm:spPr/>
      <dgm:t>
        <a:bodyPr/>
        <a:lstStyle/>
        <a:p>
          <a:endParaRPr lang="en-US"/>
        </a:p>
      </dgm:t>
    </dgm:pt>
    <dgm:pt modelId="{60CEC42F-DC99-AF49-AF15-C50CC03520FB}">
      <dgm:prSet phldrT="[Text]"/>
      <dgm:spPr>
        <a:xfrm rot="5400000">
          <a:off x="5929710" y="-1324854"/>
          <a:ext cx="860042" cy="5985630"/>
        </a:xfr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endParaRPr lang="en-US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1BB8EACA-5FCC-B141-B0AD-453CDD89FDEA}" type="parTrans" cxnId="{C0E9FC60-118B-4E4E-9929-AA279117BB40}">
      <dgm:prSet/>
      <dgm:spPr/>
      <dgm:t>
        <a:bodyPr/>
        <a:lstStyle/>
        <a:p>
          <a:endParaRPr lang="en-US"/>
        </a:p>
      </dgm:t>
    </dgm:pt>
    <dgm:pt modelId="{E92F3B49-3244-1242-A5D1-2FCDA5CA6CFA}" type="sibTrans" cxnId="{C0E9FC60-118B-4E4E-9929-AA279117BB40}">
      <dgm:prSet/>
      <dgm:spPr/>
      <dgm:t>
        <a:bodyPr/>
        <a:lstStyle/>
        <a:p>
          <a:endParaRPr lang="en-US"/>
        </a:p>
      </dgm:t>
    </dgm:pt>
    <dgm:pt modelId="{2BDE8F40-5415-4F44-A7F5-CF2BD1D24077}">
      <dgm:prSet phldrT="[Text]"/>
      <dgm:spPr>
        <a:xfrm rot="5400000">
          <a:off x="5929710" y="-196048"/>
          <a:ext cx="860042" cy="5985630"/>
        </a:xfr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gm:spPr>
      <dgm:t>
        <a:bodyPr/>
        <a:lstStyle/>
        <a:p>
          <a:pPr>
            <a:buChar char="•"/>
          </a:pPr>
          <a:r>
            <a:rPr lang="en-US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Course evaluation</a:t>
          </a:r>
        </a:p>
      </dgm:t>
    </dgm:pt>
    <dgm:pt modelId="{DCEE4ECA-D808-6A4E-8E64-081CBB498065}" type="parTrans" cxnId="{13E26A63-13B4-D04E-84FD-539647ADE80E}">
      <dgm:prSet/>
      <dgm:spPr/>
      <dgm:t>
        <a:bodyPr/>
        <a:lstStyle/>
        <a:p>
          <a:endParaRPr lang="en-US"/>
        </a:p>
      </dgm:t>
    </dgm:pt>
    <dgm:pt modelId="{5D9AF7B8-0B42-3840-A436-120CF252252D}" type="sibTrans" cxnId="{13E26A63-13B4-D04E-84FD-539647ADE80E}">
      <dgm:prSet/>
      <dgm:spPr/>
      <dgm:t>
        <a:bodyPr/>
        <a:lstStyle/>
        <a:p>
          <a:endParaRPr lang="en-US"/>
        </a:p>
      </dgm:t>
    </dgm:pt>
    <dgm:pt modelId="{6C712DD7-03B8-4DF7-B39F-B3374EC4F137}" type="pres">
      <dgm:prSet presAssocID="{E24E19FB-8766-46B6-BAC1-F8D71E9D6A3E}" presName="Name0" presStyleCnt="0">
        <dgm:presLayoutVars>
          <dgm:dir/>
          <dgm:animLvl val="lvl"/>
          <dgm:resizeHandles val="exact"/>
        </dgm:presLayoutVars>
      </dgm:prSet>
      <dgm:spPr/>
    </dgm:pt>
    <dgm:pt modelId="{4D7F2A39-B708-4CB1-98BF-31698C4C07A5}" type="pres">
      <dgm:prSet presAssocID="{6A6A0D69-A68B-49DC-97FF-B13EE6C9A71B}" presName="linNode" presStyleCnt="0"/>
      <dgm:spPr/>
    </dgm:pt>
    <dgm:pt modelId="{FFD52582-D940-475E-833B-F44EF436EB92}" type="pres">
      <dgm:prSet presAssocID="{6A6A0D69-A68B-49DC-97FF-B13EE6C9A71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43CBF25-7303-4C79-B5BB-F0DAA0034CD2}" type="pres">
      <dgm:prSet presAssocID="{6A6A0D69-A68B-49DC-97FF-B13EE6C9A71B}" presName="descendantText" presStyleLbl="alignAccFollowNode1" presStyleIdx="0" presStyleCnt="3">
        <dgm:presLayoutVars>
          <dgm:bulletEnabled val="1"/>
        </dgm:presLayoutVars>
      </dgm:prSet>
      <dgm:spPr>
        <a:prstGeom prst="round2SameRect">
          <a:avLst/>
        </a:prstGeom>
      </dgm:spPr>
    </dgm:pt>
    <dgm:pt modelId="{56A90783-950D-4425-BD40-1AE7737B4C77}" type="pres">
      <dgm:prSet presAssocID="{FCBD7F48-E079-414F-8EE8-BE5FA30ECB61}" presName="sp" presStyleCnt="0"/>
      <dgm:spPr/>
    </dgm:pt>
    <dgm:pt modelId="{2DD08EB6-E01E-4C2B-B56C-7AE975370310}" type="pres">
      <dgm:prSet presAssocID="{604AC71F-0500-4054-BF00-9D47AAC3734F}" presName="linNode" presStyleCnt="0"/>
      <dgm:spPr/>
    </dgm:pt>
    <dgm:pt modelId="{7E183E44-CB70-4ADD-B02B-855FC32ECEA9}" type="pres">
      <dgm:prSet presAssocID="{604AC71F-0500-4054-BF00-9D47AAC3734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3D8D577C-DDE0-4050-98A4-36694A934528}" type="pres">
      <dgm:prSet presAssocID="{604AC71F-0500-4054-BF00-9D47AAC3734F}" presName="descendantText" presStyleLbl="alignAccFollowNode1" presStyleIdx="1" presStyleCnt="3">
        <dgm:presLayoutVars>
          <dgm:bulletEnabled val="1"/>
        </dgm:presLayoutVars>
      </dgm:prSet>
      <dgm:spPr>
        <a:prstGeom prst="round2SameRect">
          <a:avLst/>
        </a:prstGeom>
      </dgm:spPr>
    </dgm:pt>
    <dgm:pt modelId="{9357FC2F-8C86-4DC5-97DE-6B6AB61CA593}" type="pres">
      <dgm:prSet presAssocID="{9EF71E7B-ADC5-4DC8-8A78-1B3B4876E410}" presName="sp" presStyleCnt="0"/>
      <dgm:spPr/>
    </dgm:pt>
    <dgm:pt modelId="{4B880C38-7CAC-4F95-B8AA-02467E0B3BF3}" type="pres">
      <dgm:prSet presAssocID="{F8F0469F-53A5-4684-B7D6-327E1BAB5EAD}" presName="linNode" presStyleCnt="0"/>
      <dgm:spPr/>
    </dgm:pt>
    <dgm:pt modelId="{C3A0ACDA-ABCF-4778-BD13-967F317136EE}" type="pres">
      <dgm:prSet presAssocID="{F8F0469F-53A5-4684-B7D6-327E1BAB5EAD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E877A126-76E6-4F02-8E7A-9A0F4D0F4C37}" type="pres">
      <dgm:prSet presAssocID="{F8F0469F-53A5-4684-B7D6-327E1BAB5EAD}" presName="descendantText" presStyleLbl="alignAccFollowNode1" presStyleIdx="2" presStyleCnt="3">
        <dgm:presLayoutVars>
          <dgm:bulletEnabled val="1"/>
        </dgm:presLayoutVars>
      </dgm:prSet>
      <dgm:spPr>
        <a:prstGeom prst="round2SameRect">
          <a:avLst/>
        </a:prstGeom>
      </dgm:spPr>
    </dgm:pt>
  </dgm:ptLst>
  <dgm:cxnLst>
    <dgm:cxn modelId="{7AD6C80B-9E22-402B-BC75-89E203018366}" srcId="{E24E19FB-8766-46B6-BAC1-F8D71E9D6A3E}" destId="{F8F0469F-53A5-4684-B7D6-327E1BAB5EAD}" srcOrd="2" destOrd="0" parTransId="{7031DFF2-BC9C-4082-884A-CA6F43D8DEF2}" sibTransId="{87E03D18-8C11-4DBA-AFEA-7885D5185B60}"/>
    <dgm:cxn modelId="{D60D850E-F103-4BDA-891E-F742DEC1AA59}" srcId="{E24E19FB-8766-46B6-BAC1-F8D71E9D6A3E}" destId="{604AC71F-0500-4054-BF00-9D47AAC3734F}" srcOrd="1" destOrd="0" parTransId="{C7CA2CCC-9D8C-41DA-8E80-990D18CB261B}" sibTransId="{9EF71E7B-ADC5-4DC8-8A78-1B3B4876E410}"/>
    <dgm:cxn modelId="{EB4DD00E-5E0F-4F7C-9118-31DA7983840F}" type="presOf" srcId="{854D5029-D2AB-4C9E-8BC8-F9800F31A4AA}" destId="{443CBF25-7303-4C79-B5BB-F0DAA0034CD2}" srcOrd="0" destOrd="0" presId="urn:microsoft.com/office/officeart/2005/8/layout/vList5"/>
    <dgm:cxn modelId="{02B2B310-0FE5-7244-A046-8EE917B1BB06}" type="presOf" srcId="{79A9A660-08D9-6E46-A48E-DD17326C19ED}" destId="{443CBF25-7303-4C79-B5BB-F0DAA0034CD2}" srcOrd="0" destOrd="1" presId="urn:microsoft.com/office/officeart/2005/8/layout/vList5"/>
    <dgm:cxn modelId="{A0FEB030-B30D-48EC-8DAD-9663DD746280}" type="presOf" srcId="{604AC71F-0500-4054-BF00-9D47AAC3734F}" destId="{7E183E44-CB70-4ADD-B02B-855FC32ECEA9}" srcOrd="0" destOrd="0" presId="urn:microsoft.com/office/officeart/2005/8/layout/vList5"/>
    <dgm:cxn modelId="{61D82433-8F5E-4330-A734-CF1DDD9920AF}" type="presOf" srcId="{C241E784-6C71-47D0-BAC9-51CB63F80396}" destId="{3D8D577C-DDE0-4050-98A4-36694A934528}" srcOrd="0" destOrd="0" presId="urn:microsoft.com/office/officeart/2005/8/layout/vList5"/>
    <dgm:cxn modelId="{7E213141-3E89-475B-9423-23A851141006}" type="presOf" srcId="{6A6A0D69-A68B-49DC-97FF-B13EE6C9A71B}" destId="{FFD52582-D940-475E-833B-F44EF436EB92}" srcOrd="0" destOrd="0" presId="urn:microsoft.com/office/officeart/2005/8/layout/vList5"/>
    <dgm:cxn modelId="{BD524B48-31B9-4DD0-8E41-4987B4D322A8}" type="presOf" srcId="{E24E19FB-8766-46B6-BAC1-F8D71E9D6A3E}" destId="{6C712DD7-03B8-4DF7-B39F-B3374EC4F137}" srcOrd="0" destOrd="0" presId="urn:microsoft.com/office/officeart/2005/8/layout/vList5"/>
    <dgm:cxn modelId="{C0E9FC60-118B-4E4E-9929-AA279117BB40}" srcId="{604AC71F-0500-4054-BF00-9D47AAC3734F}" destId="{60CEC42F-DC99-AF49-AF15-C50CC03520FB}" srcOrd="2" destOrd="0" parTransId="{1BB8EACA-5FCC-B141-B0AD-453CDD89FDEA}" sibTransId="{E92F3B49-3244-1242-A5D1-2FCDA5CA6CFA}"/>
    <dgm:cxn modelId="{13E26A63-13B4-D04E-84FD-539647ADE80E}" srcId="{F8F0469F-53A5-4684-B7D6-327E1BAB5EAD}" destId="{2BDE8F40-5415-4F44-A7F5-CF2BD1D24077}" srcOrd="1" destOrd="0" parTransId="{DCEE4ECA-D808-6A4E-8E64-081CBB498065}" sibTransId="{5D9AF7B8-0B42-3840-A436-120CF252252D}"/>
    <dgm:cxn modelId="{F3B80969-68BB-4A66-873F-5134C9DE3209}" srcId="{F8F0469F-53A5-4684-B7D6-327E1BAB5EAD}" destId="{FCE5B8C1-E82F-401F-BB8B-8DA4A2A19F26}" srcOrd="0" destOrd="0" parTransId="{62C4150C-858D-45B5-9CD4-7CD10ED27F4E}" sibTransId="{A2D2E367-6543-46E1-A351-E38D443FEC1A}"/>
    <dgm:cxn modelId="{B73D4273-7379-484F-B49D-337B65D160C5}" srcId="{E24E19FB-8766-46B6-BAC1-F8D71E9D6A3E}" destId="{6A6A0D69-A68B-49DC-97FF-B13EE6C9A71B}" srcOrd="0" destOrd="0" parTransId="{47732122-3FDD-4A81-B67F-F4946FF3287A}" sibTransId="{FCBD7F48-E079-414F-8EE8-BE5FA30ECB61}"/>
    <dgm:cxn modelId="{085E2278-0F00-C646-9A83-852B5BC3B993}" type="presOf" srcId="{2BDE8F40-5415-4F44-A7F5-CF2BD1D24077}" destId="{E877A126-76E6-4F02-8E7A-9A0F4D0F4C37}" srcOrd="0" destOrd="1" presId="urn:microsoft.com/office/officeart/2005/8/layout/vList5"/>
    <dgm:cxn modelId="{776DC27D-5E81-4F7A-A39E-2426471FAAEF}" srcId="{604AC71F-0500-4054-BF00-9D47AAC3734F}" destId="{1ADCB9A7-91BB-4B4A-8770-780BF4E8459B}" srcOrd="1" destOrd="0" parTransId="{CBEDCA50-C9DD-4198-8A7A-F7095A78049F}" sibTransId="{2956132B-794C-4762-A3C0-00078DC44D3E}"/>
    <dgm:cxn modelId="{D58BEA89-E9B5-4F35-9952-05328EA1856D}" srcId="{604AC71F-0500-4054-BF00-9D47AAC3734F}" destId="{C241E784-6C71-47D0-BAC9-51CB63F80396}" srcOrd="0" destOrd="0" parTransId="{4A720967-7871-4EB8-9549-91BF0F4E7FBF}" sibTransId="{2FD88511-84B1-4059-9F26-467784D1D50D}"/>
    <dgm:cxn modelId="{11F338A6-10A5-3242-BF0E-91F6BC731A47}" srcId="{6A6A0D69-A68B-49DC-97FF-B13EE6C9A71B}" destId="{79A9A660-08D9-6E46-A48E-DD17326C19ED}" srcOrd="1" destOrd="0" parTransId="{FA063C2E-D1FD-4643-8267-24F32614535A}" sibTransId="{C477C668-7B6B-AA4E-A248-597D02933792}"/>
    <dgm:cxn modelId="{3F99ACA7-6AE5-49F3-8F78-F0BE3373CE71}" type="presOf" srcId="{1ADCB9A7-91BB-4B4A-8770-780BF4E8459B}" destId="{3D8D577C-DDE0-4050-98A4-36694A934528}" srcOrd="0" destOrd="1" presId="urn:microsoft.com/office/officeart/2005/8/layout/vList5"/>
    <dgm:cxn modelId="{63E579A8-AC57-D340-9558-CB2BFFF8A2C3}" type="presOf" srcId="{60CEC42F-DC99-AF49-AF15-C50CC03520FB}" destId="{3D8D577C-DDE0-4050-98A4-36694A934528}" srcOrd="0" destOrd="2" presId="urn:microsoft.com/office/officeart/2005/8/layout/vList5"/>
    <dgm:cxn modelId="{E7420BD0-C534-4027-962F-9D1CA5BD4CAA}" srcId="{6A6A0D69-A68B-49DC-97FF-B13EE6C9A71B}" destId="{854D5029-D2AB-4C9E-8BC8-F9800F31A4AA}" srcOrd="0" destOrd="0" parTransId="{C1D65977-7D4A-4457-A5B6-C1BDB66DAC6C}" sibTransId="{BAD9FEDA-31CB-46A9-B9A5-9E1FD025B572}"/>
    <dgm:cxn modelId="{2EE0AED9-369B-4A1D-AF13-48B1B7323339}" type="presOf" srcId="{FCE5B8C1-E82F-401F-BB8B-8DA4A2A19F26}" destId="{E877A126-76E6-4F02-8E7A-9A0F4D0F4C37}" srcOrd="0" destOrd="0" presId="urn:microsoft.com/office/officeart/2005/8/layout/vList5"/>
    <dgm:cxn modelId="{C02715E6-E19A-421D-94B3-302B2BBBE5A8}" type="presOf" srcId="{F8F0469F-53A5-4684-B7D6-327E1BAB5EAD}" destId="{C3A0ACDA-ABCF-4778-BD13-967F317136EE}" srcOrd="0" destOrd="0" presId="urn:microsoft.com/office/officeart/2005/8/layout/vList5"/>
    <dgm:cxn modelId="{BEA60BC0-4EAE-48CB-94B3-71434BE3AD6D}" type="presParOf" srcId="{6C712DD7-03B8-4DF7-B39F-B3374EC4F137}" destId="{4D7F2A39-B708-4CB1-98BF-31698C4C07A5}" srcOrd="0" destOrd="0" presId="urn:microsoft.com/office/officeart/2005/8/layout/vList5"/>
    <dgm:cxn modelId="{68617E13-FC4C-4E6B-AA1A-834F6995AE37}" type="presParOf" srcId="{4D7F2A39-B708-4CB1-98BF-31698C4C07A5}" destId="{FFD52582-D940-475E-833B-F44EF436EB92}" srcOrd="0" destOrd="0" presId="urn:microsoft.com/office/officeart/2005/8/layout/vList5"/>
    <dgm:cxn modelId="{D88B203E-B782-4C1F-8B49-817D4F820288}" type="presParOf" srcId="{4D7F2A39-B708-4CB1-98BF-31698C4C07A5}" destId="{443CBF25-7303-4C79-B5BB-F0DAA0034CD2}" srcOrd="1" destOrd="0" presId="urn:microsoft.com/office/officeart/2005/8/layout/vList5"/>
    <dgm:cxn modelId="{399B9F2D-AD2C-4F75-9F44-CDAA429EA622}" type="presParOf" srcId="{6C712DD7-03B8-4DF7-B39F-B3374EC4F137}" destId="{56A90783-950D-4425-BD40-1AE7737B4C77}" srcOrd="1" destOrd="0" presId="urn:microsoft.com/office/officeart/2005/8/layout/vList5"/>
    <dgm:cxn modelId="{7B823B2D-974B-4D55-B1AA-CCDF5419768E}" type="presParOf" srcId="{6C712DD7-03B8-4DF7-B39F-B3374EC4F137}" destId="{2DD08EB6-E01E-4C2B-B56C-7AE975370310}" srcOrd="2" destOrd="0" presId="urn:microsoft.com/office/officeart/2005/8/layout/vList5"/>
    <dgm:cxn modelId="{70E43805-E4C5-4734-B38E-DEE33E5A56DA}" type="presParOf" srcId="{2DD08EB6-E01E-4C2B-B56C-7AE975370310}" destId="{7E183E44-CB70-4ADD-B02B-855FC32ECEA9}" srcOrd="0" destOrd="0" presId="urn:microsoft.com/office/officeart/2005/8/layout/vList5"/>
    <dgm:cxn modelId="{636BCAD8-4A93-4ACE-AEB1-AF2E8AB48C27}" type="presParOf" srcId="{2DD08EB6-E01E-4C2B-B56C-7AE975370310}" destId="{3D8D577C-DDE0-4050-98A4-36694A934528}" srcOrd="1" destOrd="0" presId="urn:microsoft.com/office/officeart/2005/8/layout/vList5"/>
    <dgm:cxn modelId="{5528E6BA-1AE8-41B3-A427-B7671DD68C34}" type="presParOf" srcId="{6C712DD7-03B8-4DF7-B39F-B3374EC4F137}" destId="{9357FC2F-8C86-4DC5-97DE-6B6AB61CA593}" srcOrd="3" destOrd="0" presId="urn:microsoft.com/office/officeart/2005/8/layout/vList5"/>
    <dgm:cxn modelId="{C0B304C8-7DDD-4CD4-93EB-F791BF2C8281}" type="presParOf" srcId="{6C712DD7-03B8-4DF7-B39F-B3374EC4F137}" destId="{4B880C38-7CAC-4F95-B8AA-02467E0B3BF3}" srcOrd="4" destOrd="0" presId="urn:microsoft.com/office/officeart/2005/8/layout/vList5"/>
    <dgm:cxn modelId="{C0316629-1041-4195-810F-139586715C9A}" type="presParOf" srcId="{4B880C38-7CAC-4F95-B8AA-02467E0B3BF3}" destId="{C3A0ACDA-ABCF-4778-BD13-967F317136EE}" srcOrd="0" destOrd="0" presId="urn:microsoft.com/office/officeart/2005/8/layout/vList5"/>
    <dgm:cxn modelId="{7EF2C3F9-F52D-42AA-9C89-5132192BC50C}" type="presParOf" srcId="{4B880C38-7CAC-4F95-B8AA-02467E0B3BF3}" destId="{E877A126-76E6-4F02-8E7A-9A0F4D0F4C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BEE0EC-922A-45C6-965C-6F58F0E34D0D}" type="doc">
      <dgm:prSet loTypeId="urn:microsoft.com/office/officeart/2005/8/layout/cycle6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0C8A32-7822-4F23-9ABE-230AE951DDD1}">
      <dgm:prSet phldrT="[Text]"/>
      <dgm:spPr>
        <a:xfrm>
          <a:off x="2522119" y="237"/>
          <a:ext cx="1681413" cy="1092918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PREPARE</a:t>
          </a:r>
        </a:p>
      </dgm:t>
    </dgm:pt>
    <dgm:pt modelId="{99408D69-C6CE-4431-BCCD-4779DDF4D3A5}" type="parTrans" cxnId="{BA1F5FE2-0593-4257-AE3E-5839A679B16C}">
      <dgm:prSet/>
      <dgm:spPr/>
      <dgm:t>
        <a:bodyPr/>
        <a:lstStyle/>
        <a:p>
          <a:endParaRPr lang="en-US"/>
        </a:p>
      </dgm:t>
    </dgm:pt>
    <dgm:pt modelId="{91CD5B46-7B48-4AB9-833C-58EDC84DA9B2}" type="sibTrans" cxnId="{BA1F5FE2-0593-4257-AE3E-5839A679B16C}">
      <dgm:prSet/>
      <dgm:spPr>
        <a:xfrm>
          <a:off x="1557349" y="546696"/>
          <a:ext cx="3610953" cy="3610953"/>
        </a:xfrm>
        <a:custGeom>
          <a:avLst/>
          <a:gdLst/>
          <a:ahLst/>
          <a:cxnLst/>
          <a:rect l="0" t="0" r="0" b="0"/>
          <a:pathLst>
            <a:path>
              <a:moveTo>
                <a:pt x="2658292" y="214109"/>
              </a:moveTo>
              <a:arcTo wR="1805476" hR="1805476" stAng="17891215" swAng="2625605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6A0ACC47-C8F3-49B8-B392-ACF20AEF6076}">
      <dgm:prSet phldrT="[Text]"/>
      <dgm:spPr>
        <a:xfrm>
          <a:off x="4327596" y="1805713"/>
          <a:ext cx="1681413" cy="1092918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PLAN</a:t>
          </a:r>
        </a:p>
      </dgm:t>
    </dgm:pt>
    <dgm:pt modelId="{C60C57DC-92A7-43C0-AB3F-2A66D19495E2}" type="parTrans" cxnId="{76B058CB-A448-4760-8C46-F0F237A127E3}">
      <dgm:prSet/>
      <dgm:spPr/>
      <dgm:t>
        <a:bodyPr/>
        <a:lstStyle/>
        <a:p>
          <a:endParaRPr lang="en-US"/>
        </a:p>
      </dgm:t>
    </dgm:pt>
    <dgm:pt modelId="{8EE61253-4E47-4369-8B87-8F32A8739110}" type="sibTrans" cxnId="{76B058CB-A448-4760-8C46-F0F237A127E3}">
      <dgm:prSet/>
      <dgm:spPr>
        <a:xfrm>
          <a:off x="1557349" y="546696"/>
          <a:ext cx="3610953" cy="3610953"/>
        </a:xfrm>
        <a:custGeom>
          <a:avLst/>
          <a:gdLst/>
          <a:ahLst/>
          <a:cxnLst/>
          <a:rect l="0" t="0" r="0" b="0"/>
          <a:pathLst>
            <a:path>
              <a:moveTo>
                <a:pt x="3522069" y="2364987"/>
              </a:moveTo>
              <a:arcTo wR="1805476" hR="1805476" stAng="1083180" swAng="2625605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188CC355-5259-4FBC-9BE0-E65B201D9D41}">
      <dgm:prSet phldrT="[Text]"/>
      <dgm:spPr>
        <a:xfrm>
          <a:off x="2522119" y="3611190"/>
          <a:ext cx="1681413" cy="1092918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MONITOR</a:t>
          </a:r>
        </a:p>
      </dgm:t>
    </dgm:pt>
    <dgm:pt modelId="{E9D4B17D-C103-4905-98AE-6B2C8A880424}" type="parTrans" cxnId="{54425856-E48B-4ACC-BC4F-DA13C880BD77}">
      <dgm:prSet/>
      <dgm:spPr/>
      <dgm:t>
        <a:bodyPr/>
        <a:lstStyle/>
        <a:p>
          <a:endParaRPr lang="en-US"/>
        </a:p>
      </dgm:t>
    </dgm:pt>
    <dgm:pt modelId="{DB33A0C8-98D2-4164-BF44-21BE0D20FA29}" type="sibTrans" cxnId="{54425856-E48B-4ACC-BC4F-DA13C880BD77}">
      <dgm:prSet/>
      <dgm:spPr>
        <a:xfrm>
          <a:off x="1557349" y="546696"/>
          <a:ext cx="3610953" cy="3610953"/>
        </a:xfrm>
        <a:custGeom>
          <a:avLst/>
          <a:gdLst/>
          <a:ahLst/>
          <a:cxnLst/>
          <a:rect l="0" t="0" r="0" b="0"/>
          <a:pathLst>
            <a:path>
              <a:moveTo>
                <a:pt x="952660" y="3396844"/>
              </a:moveTo>
              <a:arcTo wR="1805476" hR="1805476" stAng="7091215" swAng="2625605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28E583EB-A636-4F09-9CBC-C6BD086AF8C7}">
      <dgm:prSet phldrT="[Text]"/>
      <dgm:spPr>
        <a:xfrm>
          <a:off x="716643" y="1805713"/>
          <a:ext cx="1681413" cy="1092918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pPr>
            <a:buNone/>
          </a:pPr>
          <a:r>
            <a:rPr lang="en-US" b="1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QUALITY IMPROVEMENT</a:t>
          </a:r>
        </a:p>
      </dgm:t>
    </dgm:pt>
    <dgm:pt modelId="{2EC55FAE-F698-42F0-B73E-CE9B323BFE5C}" type="parTrans" cxnId="{A9B8E764-7F6C-4659-A22B-F1B2B785782F}">
      <dgm:prSet/>
      <dgm:spPr/>
      <dgm:t>
        <a:bodyPr/>
        <a:lstStyle/>
        <a:p>
          <a:endParaRPr lang="en-US"/>
        </a:p>
      </dgm:t>
    </dgm:pt>
    <dgm:pt modelId="{8D28A5E5-B441-482D-A0AE-0DE5981B9111}" type="sibTrans" cxnId="{A9B8E764-7F6C-4659-A22B-F1B2B785782F}">
      <dgm:prSet/>
      <dgm:spPr>
        <a:xfrm>
          <a:off x="1557349" y="546696"/>
          <a:ext cx="3610953" cy="3610953"/>
        </a:xfrm>
        <a:custGeom>
          <a:avLst/>
          <a:gdLst/>
          <a:ahLst/>
          <a:cxnLst/>
          <a:rect l="0" t="0" r="0" b="0"/>
          <a:pathLst>
            <a:path>
              <a:moveTo>
                <a:pt x="88883" y="1245965"/>
              </a:moveTo>
              <a:arcTo wR="1805476" hR="1805476" stAng="11883180" swAng="2625605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gm:spPr>
      <dgm:t>
        <a:bodyPr/>
        <a:lstStyle/>
        <a:p>
          <a:endParaRPr lang="en-US"/>
        </a:p>
      </dgm:t>
    </dgm:pt>
    <dgm:pt modelId="{6E86A566-C042-4124-9669-65799427B5C4}" type="pres">
      <dgm:prSet presAssocID="{93BEE0EC-922A-45C6-965C-6F58F0E34D0D}" presName="cycle" presStyleCnt="0">
        <dgm:presLayoutVars>
          <dgm:dir/>
          <dgm:resizeHandles val="exact"/>
        </dgm:presLayoutVars>
      </dgm:prSet>
      <dgm:spPr/>
    </dgm:pt>
    <dgm:pt modelId="{669BCE7D-3177-4E31-8F94-FDA28BFE70F6}" type="pres">
      <dgm:prSet presAssocID="{E90C8A32-7822-4F23-9ABE-230AE951DDD1}" presName="node" presStyleLbl="node1" presStyleIdx="0" presStyleCnt="4">
        <dgm:presLayoutVars>
          <dgm:bulletEnabled val="1"/>
        </dgm:presLayoutVars>
      </dgm:prSet>
      <dgm:spPr/>
    </dgm:pt>
    <dgm:pt modelId="{7D65F3E8-1548-410F-8D13-672547FEEA2E}" type="pres">
      <dgm:prSet presAssocID="{E90C8A32-7822-4F23-9ABE-230AE951DDD1}" presName="spNode" presStyleCnt="0"/>
      <dgm:spPr/>
    </dgm:pt>
    <dgm:pt modelId="{6206752A-824E-4068-B55A-9E9411F86088}" type="pres">
      <dgm:prSet presAssocID="{91CD5B46-7B48-4AB9-833C-58EDC84DA9B2}" presName="sibTrans" presStyleLbl="sibTrans1D1" presStyleIdx="0" presStyleCnt="4"/>
      <dgm:spPr/>
    </dgm:pt>
    <dgm:pt modelId="{A68468CB-C0C5-49F0-9F6D-6D4E8E6C0AAF}" type="pres">
      <dgm:prSet presAssocID="{6A0ACC47-C8F3-49B8-B392-ACF20AEF6076}" presName="node" presStyleLbl="node1" presStyleIdx="1" presStyleCnt="4">
        <dgm:presLayoutVars>
          <dgm:bulletEnabled val="1"/>
        </dgm:presLayoutVars>
      </dgm:prSet>
      <dgm:spPr/>
    </dgm:pt>
    <dgm:pt modelId="{273A91B1-F41F-401C-83D9-58A0BDBFBC7E}" type="pres">
      <dgm:prSet presAssocID="{6A0ACC47-C8F3-49B8-B392-ACF20AEF6076}" presName="spNode" presStyleCnt="0"/>
      <dgm:spPr/>
    </dgm:pt>
    <dgm:pt modelId="{5E8A13EB-7660-4978-9DDE-EA2BD08994E6}" type="pres">
      <dgm:prSet presAssocID="{8EE61253-4E47-4369-8B87-8F32A8739110}" presName="sibTrans" presStyleLbl="sibTrans1D1" presStyleIdx="1" presStyleCnt="4"/>
      <dgm:spPr/>
    </dgm:pt>
    <dgm:pt modelId="{47A91823-0415-4466-AA06-700A9DAD06BF}" type="pres">
      <dgm:prSet presAssocID="{188CC355-5259-4FBC-9BE0-E65B201D9D41}" presName="node" presStyleLbl="node1" presStyleIdx="2" presStyleCnt="4">
        <dgm:presLayoutVars>
          <dgm:bulletEnabled val="1"/>
        </dgm:presLayoutVars>
      </dgm:prSet>
      <dgm:spPr/>
    </dgm:pt>
    <dgm:pt modelId="{576C8494-F178-4D9E-977F-04283CFB44AF}" type="pres">
      <dgm:prSet presAssocID="{188CC355-5259-4FBC-9BE0-E65B201D9D41}" presName="spNode" presStyleCnt="0"/>
      <dgm:spPr/>
    </dgm:pt>
    <dgm:pt modelId="{D936C396-207E-4151-80DC-F504AAFEF876}" type="pres">
      <dgm:prSet presAssocID="{DB33A0C8-98D2-4164-BF44-21BE0D20FA29}" presName="sibTrans" presStyleLbl="sibTrans1D1" presStyleIdx="2" presStyleCnt="4"/>
      <dgm:spPr/>
    </dgm:pt>
    <dgm:pt modelId="{936ABE82-5139-48D9-A3C3-5880D8541128}" type="pres">
      <dgm:prSet presAssocID="{28E583EB-A636-4F09-9CBC-C6BD086AF8C7}" presName="node" presStyleLbl="node1" presStyleIdx="3" presStyleCnt="4">
        <dgm:presLayoutVars>
          <dgm:bulletEnabled val="1"/>
        </dgm:presLayoutVars>
      </dgm:prSet>
      <dgm:spPr/>
    </dgm:pt>
    <dgm:pt modelId="{3A5BF597-EF7B-4DB6-984D-7EDB0DF1F986}" type="pres">
      <dgm:prSet presAssocID="{28E583EB-A636-4F09-9CBC-C6BD086AF8C7}" presName="spNode" presStyleCnt="0"/>
      <dgm:spPr/>
    </dgm:pt>
    <dgm:pt modelId="{99784A96-6976-4018-A06E-1E058E3E098C}" type="pres">
      <dgm:prSet presAssocID="{8D28A5E5-B441-482D-A0AE-0DE5981B9111}" presName="sibTrans" presStyleLbl="sibTrans1D1" presStyleIdx="3" presStyleCnt="4"/>
      <dgm:spPr/>
    </dgm:pt>
  </dgm:ptLst>
  <dgm:cxnLst>
    <dgm:cxn modelId="{9C04C205-4D33-41E6-A9F0-DC2C3F8D7C76}" type="presOf" srcId="{93BEE0EC-922A-45C6-965C-6F58F0E34D0D}" destId="{6E86A566-C042-4124-9669-65799427B5C4}" srcOrd="0" destOrd="0" presId="urn:microsoft.com/office/officeart/2005/8/layout/cycle6"/>
    <dgm:cxn modelId="{32FEB23C-CF3F-4E4C-85BF-FB808239E717}" type="presOf" srcId="{188CC355-5259-4FBC-9BE0-E65B201D9D41}" destId="{47A91823-0415-4466-AA06-700A9DAD06BF}" srcOrd="0" destOrd="0" presId="urn:microsoft.com/office/officeart/2005/8/layout/cycle6"/>
    <dgm:cxn modelId="{AB5CEB53-1FAF-4F52-9AAE-5D39D484256B}" type="presOf" srcId="{6A0ACC47-C8F3-49B8-B392-ACF20AEF6076}" destId="{A68468CB-C0C5-49F0-9F6D-6D4E8E6C0AAF}" srcOrd="0" destOrd="0" presId="urn:microsoft.com/office/officeart/2005/8/layout/cycle6"/>
    <dgm:cxn modelId="{54425856-E48B-4ACC-BC4F-DA13C880BD77}" srcId="{93BEE0EC-922A-45C6-965C-6F58F0E34D0D}" destId="{188CC355-5259-4FBC-9BE0-E65B201D9D41}" srcOrd="2" destOrd="0" parTransId="{E9D4B17D-C103-4905-98AE-6B2C8A880424}" sibTransId="{DB33A0C8-98D2-4164-BF44-21BE0D20FA29}"/>
    <dgm:cxn modelId="{A9B8E764-7F6C-4659-A22B-F1B2B785782F}" srcId="{93BEE0EC-922A-45C6-965C-6F58F0E34D0D}" destId="{28E583EB-A636-4F09-9CBC-C6BD086AF8C7}" srcOrd="3" destOrd="0" parTransId="{2EC55FAE-F698-42F0-B73E-CE9B323BFE5C}" sibTransId="{8D28A5E5-B441-482D-A0AE-0DE5981B9111}"/>
    <dgm:cxn modelId="{C71B0867-616F-4039-88D3-06735BA338CD}" type="presOf" srcId="{8EE61253-4E47-4369-8B87-8F32A8739110}" destId="{5E8A13EB-7660-4978-9DDE-EA2BD08994E6}" srcOrd="0" destOrd="0" presId="urn:microsoft.com/office/officeart/2005/8/layout/cycle6"/>
    <dgm:cxn modelId="{D037C867-B010-4020-B7A3-D0187D1179D9}" type="presOf" srcId="{DB33A0C8-98D2-4164-BF44-21BE0D20FA29}" destId="{D936C396-207E-4151-80DC-F504AAFEF876}" srcOrd="0" destOrd="0" presId="urn:microsoft.com/office/officeart/2005/8/layout/cycle6"/>
    <dgm:cxn modelId="{7F0A8876-F89C-4A51-8EA8-14A47AD47741}" type="presOf" srcId="{28E583EB-A636-4F09-9CBC-C6BD086AF8C7}" destId="{936ABE82-5139-48D9-A3C3-5880D8541128}" srcOrd="0" destOrd="0" presId="urn:microsoft.com/office/officeart/2005/8/layout/cycle6"/>
    <dgm:cxn modelId="{4AF39095-C4F1-4627-848D-649F30CCF03E}" type="presOf" srcId="{91CD5B46-7B48-4AB9-833C-58EDC84DA9B2}" destId="{6206752A-824E-4068-B55A-9E9411F86088}" srcOrd="0" destOrd="0" presId="urn:microsoft.com/office/officeart/2005/8/layout/cycle6"/>
    <dgm:cxn modelId="{8E1C03C6-49C9-42D9-913C-787A814C4B1A}" type="presOf" srcId="{8D28A5E5-B441-482D-A0AE-0DE5981B9111}" destId="{99784A96-6976-4018-A06E-1E058E3E098C}" srcOrd="0" destOrd="0" presId="urn:microsoft.com/office/officeart/2005/8/layout/cycle6"/>
    <dgm:cxn modelId="{76B058CB-A448-4760-8C46-F0F237A127E3}" srcId="{93BEE0EC-922A-45C6-965C-6F58F0E34D0D}" destId="{6A0ACC47-C8F3-49B8-B392-ACF20AEF6076}" srcOrd="1" destOrd="0" parTransId="{C60C57DC-92A7-43C0-AB3F-2A66D19495E2}" sibTransId="{8EE61253-4E47-4369-8B87-8F32A8739110}"/>
    <dgm:cxn modelId="{FBEE26DE-BEF3-48C5-9C2C-9DEBE0ACABBD}" type="presOf" srcId="{E90C8A32-7822-4F23-9ABE-230AE951DDD1}" destId="{669BCE7D-3177-4E31-8F94-FDA28BFE70F6}" srcOrd="0" destOrd="0" presId="urn:microsoft.com/office/officeart/2005/8/layout/cycle6"/>
    <dgm:cxn modelId="{BA1F5FE2-0593-4257-AE3E-5839A679B16C}" srcId="{93BEE0EC-922A-45C6-965C-6F58F0E34D0D}" destId="{E90C8A32-7822-4F23-9ABE-230AE951DDD1}" srcOrd="0" destOrd="0" parTransId="{99408D69-C6CE-4431-BCCD-4779DDF4D3A5}" sibTransId="{91CD5B46-7B48-4AB9-833C-58EDC84DA9B2}"/>
    <dgm:cxn modelId="{3B4612A0-A850-44AE-A260-7E93A84C1B86}" type="presParOf" srcId="{6E86A566-C042-4124-9669-65799427B5C4}" destId="{669BCE7D-3177-4E31-8F94-FDA28BFE70F6}" srcOrd="0" destOrd="0" presId="urn:microsoft.com/office/officeart/2005/8/layout/cycle6"/>
    <dgm:cxn modelId="{C99D7C8A-B506-4021-98B0-B529BBFE5EFD}" type="presParOf" srcId="{6E86A566-C042-4124-9669-65799427B5C4}" destId="{7D65F3E8-1548-410F-8D13-672547FEEA2E}" srcOrd="1" destOrd="0" presId="urn:microsoft.com/office/officeart/2005/8/layout/cycle6"/>
    <dgm:cxn modelId="{93915D5E-773E-4419-92F1-B59779F04209}" type="presParOf" srcId="{6E86A566-C042-4124-9669-65799427B5C4}" destId="{6206752A-824E-4068-B55A-9E9411F86088}" srcOrd="2" destOrd="0" presId="urn:microsoft.com/office/officeart/2005/8/layout/cycle6"/>
    <dgm:cxn modelId="{5FA0BF8A-E3F3-4136-8FE2-61D1FD659CA0}" type="presParOf" srcId="{6E86A566-C042-4124-9669-65799427B5C4}" destId="{A68468CB-C0C5-49F0-9F6D-6D4E8E6C0AAF}" srcOrd="3" destOrd="0" presId="urn:microsoft.com/office/officeart/2005/8/layout/cycle6"/>
    <dgm:cxn modelId="{C2F0CBA6-AE99-402C-8785-C5CD80CA05D5}" type="presParOf" srcId="{6E86A566-C042-4124-9669-65799427B5C4}" destId="{273A91B1-F41F-401C-83D9-58A0BDBFBC7E}" srcOrd="4" destOrd="0" presId="urn:microsoft.com/office/officeart/2005/8/layout/cycle6"/>
    <dgm:cxn modelId="{B22EC58A-DA29-4DF1-BC15-9837365E8DF7}" type="presParOf" srcId="{6E86A566-C042-4124-9669-65799427B5C4}" destId="{5E8A13EB-7660-4978-9DDE-EA2BD08994E6}" srcOrd="5" destOrd="0" presId="urn:microsoft.com/office/officeart/2005/8/layout/cycle6"/>
    <dgm:cxn modelId="{9E84ED91-F35E-4E8E-9E24-15C52AEF0DE1}" type="presParOf" srcId="{6E86A566-C042-4124-9669-65799427B5C4}" destId="{47A91823-0415-4466-AA06-700A9DAD06BF}" srcOrd="6" destOrd="0" presId="urn:microsoft.com/office/officeart/2005/8/layout/cycle6"/>
    <dgm:cxn modelId="{B86A35ED-2C28-42CC-B201-D801B8AA7E85}" type="presParOf" srcId="{6E86A566-C042-4124-9669-65799427B5C4}" destId="{576C8494-F178-4D9E-977F-04283CFB44AF}" srcOrd="7" destOrd="0" presId="urn:microsoft.com/office/officeart/2005/8/layout/cycle6"/>
    <dgm:cxn modelId="{15959DC7-1216-4553-9E3D-1AF29C9C08AC}" type="presParOf" srcId="{6E86A566-C042-4124-9669-65799427B5C4}" destId="{D936C396-207E-4151-80DC-F504AAFEF876}" srcOrd="8" destOrd="0" presId="urn:microsoft.com/office/officeart/2005/8/layout/cycle6"/>
    <dgm:cxn modelId="{74FE8888-9883-4C68-9C6D-F4D1B3918AD5}" type="presParOf" srcId="{6E86A566-C042-4124-9669-65799427B5C4}" destId="{936ABE82-5139-48D9-A3C3-5880D8541128}" srcOrd="9" destOrd="0" presId="urn:microsoft.com/office/officeart/2005/8/layout/cycle6"/>
    <dgm:cxn modelId="{3ECFAE7F-38DE-4D35-9D3B-2458741F596B}" type="presParOf" srcId="{6E86A566-C042-4124-9669-65799427B5C4}" destId="{3A5BF597-EF7B-4DB6-984D-7EDB0DF1F986}" srcOrd="10" destOrd="0" presId="urn:microsoft.com/office/officeart/2005/8/layout/cycle6"/>
    <dgm:cxn modelId="{F480016C-67F3-47F0-A072-29EDC65DF25D}" type="presParOf" srcId="{6E86A566-C042-4124-9669-65799427B5C4}" destId="{99784A96-6976-4018-A06E-1E058E3E098C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49BCF-63F1-A14E-9F12-04A92AE99C34}">
      <dsp:nvSpPr>
        <dsp:cNvPr id="0" name=""/>
        <dsp:cNvSpPr/>
      </dsp:nvSpPr>
      <dsp:spPr>
        <a:xfrm>
          <a:off x="0" y="-33717"/>
          <a:ext cx="2063395" cy="5038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/>
              <a:ea typeface="+mn-ea"/>
              <a:cs typeface="+mn-cs"/>
            </a:rPr>
            <a:t>ANNOUCEMENTS</a:t>
          </a:r>
        </a:p>
      </dsp:txBody>
      <dsp:txXfrm>
        <a:off x="0" y="1981698"/>
        <a:ext cx="2063395" cy="2015416"/>
      </dsp:txXfrm>
    </dsp:sp>
    <dsp:sp modelId="{1265BB4C-B113-7849-A796-9B5CFA5843FC}">
      <dsp:nvSpPr>
        <dsp:cNvPr id="0" name=""/>
        <dsp:cNvSpPr/>
      </dsp:nvSpPr>
      <dsp:spPr>
        <a:xfrm>
          <a:off x="192780" y="268594"/>
          <a:ext cx="1677834" cy="167783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749F425-FBDF-5B44-9D59-FE23572A9F31}">
      <dsp:nvSpPr>
        <dsp:cNvPr id="0" name=""/>
        <dsp:cNvSpPr/>
      </dsp:nvSpPr>
      <dsp:spPr>
        <a:xfrm>
          <a:off x="2125297" y="-33717"/>
          <a:ext cx="2063395" cy="5038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/>
              <a:ea typeface="+mn-ea"/>
              <a:cs typeface="+mn-cs"/>
            </a:rPr>
            <a:t>CLASS LECTURES</a:t>
          </a:r>
        </a:p>
      </dsp:txBody>
      <dsp:txXfrm>
        <a:off x="2125297" y="1981698"/>
        <a:ext cx="2063395" cy="2015416"/>
      </dsp:txXfrm>
    </dsp:sp>
    <dsp:sp modelId="{FE68087A-75FB-B64F-A742-82FD686DAAEA}">
      <dsp:nvSpPr>
        <dsp:cNvPr id="0" name=""/>
        <dsp:cNvSpPr/>
      </dsp:nvSpPr>
      <dsp:spPr>
        <a:xfrm>
          <a:off x="2318078" y="268594"/>
          <a:ext cx="1677834" cy="1677834"/>
        </a:xfrm>
        <a:prstGeom prst="ellipse">
          <a:avLst/>
        </a:prstGeom>
        <a:blipFill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828AC90-0322-984F-9AD1-5A1EBC974552}">
      <dsp:nvSpPr>
        <dsp:cNvPr id="0" name=""/>
        <dsp:cNvSpPr/>
      </dsp:nvSpPr>
      <dsp:spPr>
        <a:xfrm>
          <a:off x="4250595" y="-33717"/>
          <a:ext cx="2063395" cy="5038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/>
              <a:ea typeface="+mn-ea"/>
              <a:cs typeface="+mn-cs"/>
            </a:rPr>
            <a:t>CLASS DISCUSSIONS </a:t>
          </a:r>
        </a:p>
      </dsp:txBody>
      <dsp:txXfrm>
        <a:off x="4250595" y="1981698"/>
        <a:ext cx="2063395" cy="2015416"/>
      </dsp:txXfrm>
    </dsp:sp>
    <dsp:sp modelId="{7070F64F-A859-7C46-A09C-765414483457}">
      <dsp:nvSpPr>
        <dsp:cNvPr id="0" name=""/>
        <dsp:cNvSpPr/>
      </dsp:nvSpPr>
      <dsp:spPr>
        <a:xfrm>
          <a:off x="4443376" y="268594"/>
          <a:ext cx="1677834" cy="1677834"/>
        </a:xfrm>
        <a:prstGeom prst="ellipse">
          <a:avLst/>
        </a:prstGeom>
        <a:blipFill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2BF6D13-0911-8446-BF82-BA52F1D5C8FD}">
      <dsp:nvSpPr>
        <dsp:cNvPr id="0" name=""/>
        <dsp:cNvSpPr/>
      </dsp:nvSpPr>
      <dsp:spPr>
        <a:xfrm>
          <a:off x="6375893" y="-33717"/>
          <a:ext cx="2063395" cy="5038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/>
              <a:ea typeface="+mn-ea"/>
              <a:cs typeface="+mn-cs"/>
            </a:rPr>
            <a:t>COLLABORATIVE ACTIVITIES</a:t>
          </a:r>
        </a:p>
      </dsp:txBody>
      <dsp:txXfrm>
        <a:off x="6375893" y="1981698"/>
        <a:ext cx="2063395" cy="2015416"/>
      </dsp:txXfrm>
    </dsp:sp>
    <dsp:sp modelId="{BACF7F70-E335-E24C-85F3-C0B11FF17972}">
      <dsp:nvSpPr>
        <dsp:cNvPr id="0" name=""/>
        <dsp:cNvSpPr/>
      </dsp:nvSpPr>
      <dsp:spPr>
        <a:xfrm>
          <a:off x="6568674" y="268594"/>
          <a:ext cx="1677834" cy="1677834"/>
        </a:xfrm>
        <a:prstGeom prst="ellipse">
          <a:avLst/>
        </a:prstGeom>
        <a:blipFill>
          <a:blip xmlns:r="http://schemas.openxmlformats.org/officeDocument/2006/relationships" r:embed="rId4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8215A0-AEE1-EB47-82A9-0DC7D6DD1FBC}">
      <dsp:nvSpPr>
        <dsp:cNvPr id="0" name=""/>
        <dsp:cNvSpPr/>
      </dsp:nvSpPr>
      <dsp:spPr>
        <a:xfrm>
          <a:off x="8501191" y="-33717"/>
          <a:ext cx="2063395" cy="503854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Calibri" panose="020F0502020204030204"/>
              <a:ea typeface="+mn-ea"/>
              <a:cs typeface="+mn-cs"/>
            </a:rPr>
            <a:t>FACULTY AND PEER FEEDBACK</a:t>
          </a:r>
        </a:p>
      </dsp:txBody>
      <dsp:txXfrm>
        <a:off x="8501191" y="1981698"/>
        <a:ext cx="2063395" cy="2015416"/>
      </dsp:txXfrm>
    </dsp:sp>
    <dsp:sp modelId="{E3DD01FD-174B-5F44-A985-4D490AADF3DF}">
      <dsp:nvSpPr>
        <dsp:cNvPr id="0" name=""/>
        <dsp:cNvSpPr/>
      </dsp:nvSpPr>
      <dsp:spPr>
        <a:xfrm>
          <a:off x="8693971" y="268594"/>
          <a:ext cx="1677834" cy="1677834"/>
        </a:xfrm>
        <a:prstGeom prst="ellipse">
          <a:avLst/>
        </a:prstGeom>
        <a:blipFill>
          <a:blip xmlns:r="http://schemas.openxmlformats.org/officeDocument/2006/relationships" r:embed="rId5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66F1A34-08F3-9540-808A-02A1D5F57F23}">
      <dsp:nvSpPr>
        <dsp:cNvPr id="0" name=""/>
        <dsp:cNvSpPr/>
      </dsp:nvSpPr>
      <dsp:spPr>
        <a:xfrm>
          <a:off x="502282" y="3432516"/>
          <a:ext cx="9719420" cy="1394507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5D0BE-ADF3-43D3-B773-F634E61884D5}">
      <dsp:nvSpPr>
        <dsp:cNvPr id="0" name=""/>
        <dsp:cNvSpPr/>
      </dsp:nvSpPr>
      <dsp:spPr>
        <a:xfrm>
          <a:off x="-5085780" y="-779120"/>
          <a:ext cx="6056617" cy="6056617"/>
        </a:xfrm>
        <a:prstGeom prst="blockArc">
          <a:avLst>
            <a:gd name="adj1" fmla="val 18900000"/>
            <a:gd name="adj2" fmla="val 2700000"/>
            <a:gd name="adj3" fmla="val 357"/>
          </a:avLst>
        </a:pr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D35A3-2F63-4A13-8751-08DF46AACD08}">
      <dsp:nvSpPr>
        <dsp:cNvPr id="0" name=""/>
        <dsp:cNvSpPr/>
      </dsp:nvSpPr>
      <dsp:spPr>
        <a:xfrm>
          <a:off x="508346" y="345835"/>
          <a:ext cx="6244828" cy="692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92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spc="600" dirty="0">
              <a:latin typeface="Calibri" panose="020F0502020204030204"/>
              <a:ea typeface="+mn-ea"/>
              <a:cs typeface="+mn-cs"/>
            </a:rPr>
            <a:t>VIRTUAL OFFICE HOURS</a:t>
          </a:r>
        </a:p>
      </dsp:txBody>
      <dsp:txXfrm>
        <a:off x="508346" y="345835"/>
        <a:ext cx="6244828" cy="692030"/>
      </dsp:txXfrm>
    </dsp:sp>
    <dsp:sp modelId="{F3736314-0F26-467E-92B2-09D158E3509E}">
      <dsp:nvSpPr>
        <dsp:cNvPr id="0" name=""/>
        <dsp:cNvSpPr/>
      </dsp:nvSpPr>
      <dsp:spPr>
        <a:xfrm>
          <a:off x="75828" y="259331"/>
          <a:ext cx="865037" cy="865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ABFEB-D548-4F24-B237-F44C789B5797}">
      <dsp:nvSpPr>
        <dsp:cNvPr id="0" name=""/>
        <dsp:cNvSpPr/>
      </dsp:nvSpPr>
      <dsp:spPr>
        <a:xfrm>
          <a:off x="905103" y="1384060"/>
          <a:ext cx="5848072" cy="692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92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spc="600" dirty="0">
              <a:latin typeface="Calibri" panose="020F0502020204030204"/>
              <a:ea typeface="+mn-ea"/>
              <a:cs typeface="+mn-cs"/>
            </a:rPr>
            <a:t>GOUCHER EMAIL</a:t>
          </a:r>
        </a:p>
      </dsp:txBody>
      <dsp:txXfrm>
        <a:off x="905103" y="1384060"/>
        <a:ext cx="5848072" cy="692030"/>
      </dsp:txXfrm>
    </dsp:sp>
    <dsp:sp modelId="{2A49BCD9-1FAF-4A7B-A47C-50B8FD5AC049}">
      <dsp:nvSpPr>
        <dsp:cNvPr id="0" name=""/>
        <dsp:cNvSpPr/>
      </dsp:nvSpPr>
      <dsp:spPr>
        <a:xfrm>
          <a:off x="472584" y="1297556"/>
          <a:ext cx="865037" cy="865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D8036-CF97-40CC-AA2B-18DF2F3E6FA2}">
      <dsp:nvSpPr>
        <dsp:cNvPr id="0" name=""/>
        <dsp:cNvSpPr/>
      </dsp:nvSpPr>
      <dsp:spPr>
        <a:xfrm>
          <a:off x="905103" y="2422285"/>
          <a:ext cx="5848072" cy="692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92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spc="600">
              <a:latin typeface="Calibri" panose="020F0502020204030204"/>
              <a:ea typeface="+mn-ea"/>
              <a:cs typeface="+mn-cs"/>
            </a:rPr>
            <a:t>CONTACT NUMBER </a:t>
          </a:r>
          <a:endParaRPr lang="en-US" sz="2000" b="1" kern="1200" spc="600" dirty="0">
            <a:latin typeface="Calibri" panose="020F0502020204030204"/>
            <a:ea typeface="+mn-ea"/>
            <a:cs typeface="+mn-cs"/>
          </a:endParaRPr>
        </a:p>
      </dsp:txBody>
      <dsp:txXfrm>
        <a:off x="905103" y="2422285"/>
        <a:ext cx="5848072" cy="692030"/>
      </dsp:txXfrm>
    </dsp:sp>
    <dsp:sp modelId="{6417D5C6-25C4-4948-A39E-AA58A60F3FC4}">
      <dsp:nvSpPr>
        <dsp:cNvPr id="0" name=""/>
        <dsp:cNvSpPr/>
      </dsp:nvSpPr>
      <dsp:spPr>
        <a:xfrm>
          <a:off x="472584" y="2335781"/>
          <a:ext cx="865037" cy="865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544B6-CEFD-4D95-BFFC-EAEAA9924479}">
      <dsp:nvSpPr>
        <dsp:cNvPr id="0" name=""/>
        <dsp:cNvSpPr/>
      </dsp:nvSpPr>
      <dsp:spPr>
        <a:xfrm>
          <a:off x="508346" y="3460510"/>
          <a:ext cx="6244828" cy="69203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49299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spc="600" dirty="0">
              <a:latin typeface="Calibri" panose="020F0502020204030204"/>
              <a:ea typeface="+mn-ea"/>
              <a:cs typeface="+mn-cs"/>
            </a:rPr>
            <a:t>WEEKLY ANNOUNCEMENTS</a:t>
          </a:r>
        </a:p>
      </dsp:txBody>
      <dsp:txXfrm>
        <a:off x="508346" y="3460510"/>
        <a:ext cx="6244828" cy="692030"/>
      </dsp:txXfrm>
    </dsp:sp>
    <dsp:sp modelId="{9BED7F54-7118-47B2-A69D-B0F82179FE1B}">
      <dsp:nvSpPr>
        <dsp:cNvPr id="0" name=""/>
        <dsp:cNvSpPr/>
      </dsp:nvSpPr>
      <dsp:spPr>
        <a:xfrm>
          <a:off x="75828" y="3374006"/>
          <a:ext cx="865037" cy="8650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AE928-E6BD-A142-BED2-9DADA368E212}">
      <dsp:nvSpPr>
        <dsp:cNvPr id="0" name=""/>
        <dsp:cNvSpPr/>
      </dsp:nvSpPr>
      <dsp:spPr>
        <a:xfrm>
          <a:off x="724" y="636121"/>
          <a:ext cx="2824152" cy="169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/>
              <a:ea typeface="+mn-ea"/>
              <a:cs typeface="+mn-cs"/>
            </a:rPr>
            <a:t>ZOOM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Calibri" panose="020F0502020204030204"/>
              <a:ea typeface="+mn-ea"/>
              <a:cs typeface="+mn-cs"/>
            </a:rPr>
            <a:t>(Live &amp; Recorded)</a:t>
          </a:r>
        </a:p>
      </dsp:txBody>
      <dsp:txXfrm>
        <a:off x="724" y="636121"/>
        <a:ext cx="2824152" cy="1694491"/>
      </dsp:txXfrm>
    </dsp:sp>
    <dsp:sp modelId="{C5AE5A25-927D-3148-BE04-95974AC870AC}">
      <dsp:nvSpPr>
        <dsp:cNvPr id="0" name=""/>
        <dsp:cNvSpPr/>
      </dsp:nvSpPr>
      <dsp:spPr>
        <a:xfrm>
          <a:off x="3107292" y="636121"/>
          <a:ext cx="2824152" cy="169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/>
              <a:ea typeface="+mn-ea"/>
              <a:cs typeface="+mn-cs"/>
            </a:rPr>
            <a:t>STUDIO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/>
              <a:ea typeface="+mn-ea"/>
              <a:cs typeface="+mn-cs"/>
            </a:rPr>
            <a:t>(Webcam &amp; Screencast)</a:t>
          </a:r>
        </a:p>
      </dsp:txBody>
      <dsp:txXfrm>
        <a:off x="3107292" y="636121"/>
        <a:ext cx="2824152" cy="1694491"/>
      </dsp:txXfrm>
    </dsp:sp>
    <dsp:sp modelId="{B701895B-BF43-B040-9251-09DE00F12EBF}">
      <dsp:nvSpPr>
        <dsp:cNvPr id="0" name=""/>
        <dsp:cNvSpPr/>
      </dsp:nvSpPr>
      <dsp:spPr>
        <a:xfrm>
          <a:off x="724" y="2613028"/>
          <a:ext cx="2824152" cy="169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Calibri" panose="020F0502020204030204"/>
              <a:ea typeface="+mn-ea"/>
              <a:cs typeface="+mn-cs"/>
            </a:rPr>
            <a:t>AUDIO PODCAST</a:t>
          </a:r>
          <a:endParaRPr lang="en-US" sz="2600" kern="1200" dirty="0">
            <a:latin typeface="Calibri" panose="020F0502020204030204"/>
            <a:ea typeface="+mn-ea"/>
            <a:cs typeface="+mn-cs"/>
          </a:endParaRPr>
        </a:p>
      </dsp:txBody>
      <dsp:txXfrm>
        <a:off x="724" y="2613028"/>
        <a:ext cx="2824152" cy="1694491"/>
      </dsp:txXfrm>
    </dsp:sp>
    <dsp:sp modelId="{8735E7CB-4306-3946-8FB9-457901CE7113}">
      <dsp:nvSpPr>
        <dsp:cNvPr id="0" name=""/>
        <dsp:cNvSpPr/>
      </dsp:nvSpPr>
      <dsp:spPr>
        <a:xfrm>
          <a:off x="3107292" y="2613028"/>
          <a:ext cx="2824152" cy="169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latin typeface="+mn-lt"/>
              <a:ea typeface="+mn-ea"/>
              <a:cs typeface="+mn-cs"/>
            </a:rPr>
            <a:t>GUESTSPEAKERS</a:t>
          </a:r>
          <a:endParaRPr lang="en-US" sz="1800" kern="1200" dirty="0">
            <a:latin typeface="Calibri" panose="020F0502020204030204"/>
            <a:ea typeface="+mn-ea"/>
            <a:cs typeface="+mn-cs"/>
          </a:endParaRPr>
        </a:p>
      </dsp:txBody>
      <dsp:txXfrm>
        <a:off x="3107292" y="2613028"/>
        <a:ext cx="2824152" cy="169449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7F365A-499A-DB41-AA78-05FF3D01DBAB}">
      <dsp:nvSpPr>
        <dsp:cNvPr id="0" name=""/>
        <dsp:cNvSpPr/>
      </dsp:nvSpPr>
      <dsp:spPr>
        <a:xfrm>
          <a:off x="1482927" y="0"/>
          <a:ext cx="5213996" cy="5213996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2BD160-D344-714E-AF6F-CACEF8432BEF}">
      <dsp:nvSpPr>
        <dsp:cNvPr id="0" name=""/>
        <dsp:cNvSpPr/>
      </dsp:nvSpPr>
      <dsp:spPr>
        <a:xfrm>
          <a:off x="1978257" y="495329"/>
          <a:ext cx="2033458" cy="2033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DISCUSSION FORUM</a:t>
          </a:r>
        </a:p>
      </dsp:txBody>
      <dsp:txXfrm>
        <a:off x="2077522" y="594594"/>
        <a:ext cx="1834928" cy="1834928"/>
      </dsp:txXfrm>
    </dsp:sp>
    <dsp:sp modelId="{65AEA371-914D-D347-BE89-F9E0203EEC14}">
      <dsp:nvSpPr>
        <dsp:cNvPr id="0" name=""/>
        <dsp:cNvSpPr/>
      </dsp:nvSpPr>
      <dsp:spPr>
        <a:xfrm>
          <a:off x="4168135" y="495329"/>
          <a:ext cx="2033458" cy="2033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CANVAS CHAT</a:t>
          </a:r>
        </a:p>
      </dsp:txBody>
      <dsp:txXfrm>
        <a:off x="4267400" y="594594"/>
        <a:ext cx="1834928" cy="1834928"/>
      </dsp:txXfrm>
    </dsp:sp>
    <dsp:sp modelId="{DC838CD9-A6F6-3246-9CB0-673F23B279EE}">
      <dsp:nvSpPr>
        <dsp:cNvPr id="0" name=""/>
        <dsp:cNvSpPr/>
      </dsp:nvSpPr>
      <dsp:spPr>
        <a:xfrm>
          <a:off x="1978257" y="2685207"/>
          <a:ext cx="2033458" cy="2033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WIKIS/BLOGS</a:t>
          </a:r>
        </a:p>
      </dsp:txBody>
      <dsp:txXfrm>
        <a:off x="2077522" y="2784472"/>
        <a:ext cx="1834928" cy="1834928"/>
      </dsp:txXfrm>
    </dsp:sp>
    <dsp:sp modelId="{A9E5158C-CACD-974D-B6C9-E95F7B755023}">
      <dsp:nvSpPr>
        <dsp:cNvPr id="0" name=""/>
        <dsp:cNvSpPr/>
      </dsp:nvSpPr>
      <dsp:spPr>
        <a:xfrm>
          <a:off x="4168135" y="2685207"/>
          <a:ext cx="2033458" cy="203345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Calibri" panose="020F0502020204030204"/>
              <a:ea typeface="+mn-ea"/>
              <a:cs typeface="+mn-cs"/>
            </a:rPr>
            <a:t>SOCIAL MEDIA</a:t>
          </a:r>
        </a:p>
      </dsp:txBody>
      <dsp:txXfrm>
        <a:off x="4267400" y="2784472"/>
        <a:ext cx="1834928" cy="18349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3CBF25-7303-4C79-B5BB-F0DAA0034CD2}">
      <dsp:nvSpPr>
        <dsp:cNvPr id="0" name=""/>
        <dsp:cNvSpPr/>
      </dsp:nvSpPr>
      <dsp:spPr>
        <a:xfrm rot="5400000">
          <a:off x="7549808" y="-3167489"/>
          <a:ext cx="984069" cy="7568793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Audio and video feedback available in </a:t>
          </a: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Speedgrader</a:t>
          </a:r>
          <a:endParaRPr lang="en-US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Check in – Zoom meetings, Canvas Chat, Discussion replies (group or individual)</a:t>
          </a:r>
        </a:p>
      </dsp:txBody>
      <dsp:txXfrm rot="-5400000">
        <a:off x="4257446" y="172911"/>
        <a:ext cx="7520755" cy="887993"/>
      </dsp:txXfrm>
    </dsp:sp>
    <dsp:sp modelId="{FFD52582-D940-475E-833B-F44EF436EB92}">
      <dsp:nvSpPr>
        <dsp:cNvPr id="0" name=""/>
        <dsp:cNvSpPr/>
      </dsp:nvSpPr>
      <dsp:spPr>
        <a:xfrm>
          <a:off x="0" y="1863"/>
          <a:ext cx="4257446" cy="1230086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spc="3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FACULTY TO STUDENT FEEDBACK</a:t>
          </a:r>
        </a:p>
      </dsp:txBody>
      <dsp:txXfrm>
        <a:off x="60048" y="61911"/>
        <a:ext cx="4137350" cy="1109990"/>
      </dsp:txXfrm>
    </dsp:sp>
    <dsp:sp modelId="{3D8D577C-DDE0-4050-98A4-36694A934528}">
      <dsp:nvSpPr>
        <dsp:cNvPr id="0" name=""/>
        <dsp:cNvSpPr/>
      </dsp:nvSpPr>
      <dsp:spPr>
        <a:xfrm rot="5400000">
          <a:off x="7549808" y="-1875898"/>
          <a:ext cx="984069" cy="7568793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Audio and video feedback  directly in Studio or posting to discussion forum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7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4257446" y="1464502"/>
        <a:ext cx="7520755" cy="887993"/>
      </dsp:txXfrm>
    </dsp:sp>
    <dsp:sp modelId="{7E183E44-CB70-4ADD-B02B-855FC32ECEA9}">
      <dsp:nvSpPr>
        <dsp:cNvPr id="0" name=""/>
        <dsp:cNvSpPr/>
      </dsp:nvSpPr>
      <dsp:spPr>
        <a:xfrm>
          <a:off x="0" y="1293455"/>
          <a:ext cx="4257446" cy="1230086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spc="3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PEER TO PEER FEEDBACK</a:t>
          </a:r>
        </a:p>
      </dsp:txBody>
      <dsp:txXfrm>
        <a:off x="60048" y="1353503"/>
        <a:ext cx="4137350" cy="1109990"/>
      </dsp:txXfrm>
    </dsp:sp>
    <dsp:sp modelId="{E877A126-76E6-4F02-8E7A-9A0F4D0F4C37}">
      <dsp:nvSpPr>
        <dsp:cNvPr id="0" name=""/>
        <dsp:cNvSpPr/>
      </dsp:nvSpPr>
      <dsp:spPr>
        <a:xfrm rot="5400000">
          <a:off x="7549808" y="-584307"/>
          <a:ext cx="984069" cy="7568793"/>
        </a:xfrm>
        <a:prstGeom prst="round2SameRect">
          <a:avLst/>
        </a:prstGeom>
        <a:solidFill>
          <a:srgbClr val="4472C4">
            <a:alpha val="90000"/>
            <a:tint val="40000"/>
            <a:hueOff val="0"/>
            <a:satOff val="0"/>
            <a:lumOff val="0"/>
            <a:alphaOff val="0"/>
          </a:srgbClr>
        </a:solidFill>
        <a:ln w="6350" cap="flat" cmpd="sng" algn="ctr">
          <a:solidFill>
            <a:srgbClr val="4472C4">
              <a:alpha val="90000"/>
              <a:tint val="40000"/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Speedgrader</a:t>
          </a: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audio or video response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Course evaluation</a:t>
          </a:r>
        </a:p>
      </dsp:txBody>
      <dsp:txXfrm rot="-5400000">
        <a:off x="4257446" y="2756093"/>
        <a:ext cx="7520755" cy="887993"/>
      </dsp:txXfrm>
    </dsp:sp>
    <dsp:sp modelId="{C3A0ACDA-ABCF-4778-BD13-967F317136EE}">
      <dsp:nvSpPr>
        <dsp:cNvPr id="0" name=""/>
        <dsp:cNvSpPr/>
      </dsp:nvSpPr>
      <dsp:spPr>
        <a:xfrm>
          <a:off x="0" y="2585046"/>
          <a:ext cx="4257446" cy="1230086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spc="3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STUDENT TO FACULTY FEEDBACK</a:t>
          </a:r>
        </a:p>
      </dsp:txBody>
      <dsp:txXfrm>
        <a:off x="60048" y="2645094"/>
        <a:ext cx="4137350" cy="11099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9BCE7D-3177-4E31-8F94-FDA28BFE70F6}">
      <dsp:nvSpPr>
        <dsp:cNvPr id="0" name=""/>
        <dsp:cNvSpPr/>
      </dsp:nvSpPr>
      <dsp:spPr>
        <a:xfrm>
          <a:off x="2522119" y="237"/>
          <a:ext cx="1681413" cy="1092918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PREPARE</a:t>
          </a:r>
        </a:p>
      </dsp:txBody>
      <dsp:txXfrm>
        <a:off x="2575471" y="53589"/>
        <a:ext cx="1574709" cy="986214"/>
      </dsp:txXfrm>
    </dsp:sp>
    <dsp:sp modelId="{6206752A-824E-4068-B55A-9E9411F86088}">
      <dsp:nvSpPr>
        <dsp:cNvPr id="0" name=""/>
        <dsp:cNvSpPr/>
      </dsp:nvSpPr>
      <dsp:spPr>
        <a:xfrm>
          <a:off x="1557349" y="546696"/>
          <a:ext cx="3610953" cy="3610953"/>
        </a:xfrm>
        <a:custGeom>
          <a:avLst/>
          <a:gdLst/>
          <a:ahLst/>
          <a:cxnLst/>
          <a:rect l="0" t="0" r="0" b="0"/>
          <a:pathLst>
            <a:path>
              <a:moveTo>
                <a:pt x="2658292" y="214109"/>
              </a:moveTo>
              <a:arcTo wR="1805476" hR="1805476" stAng="17891215" swAng="2625605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8468CB-C0C5-49F0-9F6D-6D4E8E6C0AAF}">
      <dsp:nvSpPr>
        <dsp:cNvPr id="0" name=""/>
        <dsp:cNvSpPr/>
      </dsp:nvSpPr>
      <dsp:spPr>
        <a:xfrm>
          <a:off x="4327596" y="1805713"/>
          <a:ext cx="1681413" cy="1092918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PLAN</a:t>
          </a:r>
        </a:p>
      </dsp:txBody>
      <dsp:txXfrm>
        <a:off x="4380948" y="1859065"/>
        <a:ext cx="1574709" cy="986214"/>
      </dsp:txXfrm>
    </dsp:sp>
    <dsp:sp modelId="{5E8A13EB-7660-4978-9DDE-EA2BD08994E6}">
      <dsp:nvSpPr>
        <dsp:cNvPr id="0" name=""/>
        <dsp:cNvSpPr/>
      </dsp:nvSpPr>
      <dsp:spPr>
        <a:xfrm>
          <a:off x="1557349" y="546696"/>
          <a:ext cx="3610953" cy="3610953"/>
        </a:xfrm>
        <a:custGeom>
          <a:avLst/>
          <a:gdLst/>
          <a:ahLst/>
          <a:cxnLst/>
          <a:rect l="0" t="0" r="0" b="0"/>
          <a:pathLst>
            <a:path>
              <a:moveTo>
                <a:pt x="3522069" y="2364987"/>
              </a:moveTo>
              <a:arcTo wR="1805476" hR="1805476" stAng="1083180" swAng="2625605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91823-0415-4466-AA06-700A9DAD06BF}">
      <dsp:nvSpPr>
        <dsp:cNvPr id="0" name=""/>
        <dsp:cNvSpPr/>
      </dsp:nvSpPr>
      <dsp:spPr>
        <a:xfrm>
          <a:off x="2522119" y="3611190"/>
          <a:ext cx="1681413" cy="1092918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MONITOR</a:t>
          </a:r>
        </a:p>
      </dsp:txBody>
      <dsp:txXfrm>
        <a:off x="2575471" y="3664542"/>
        <a:ext cx="1574709" cy="986214"/>
      </dsp:txXfrm>
    </dsp:sp>
    <dsp:sp modelId="{D936C396-207E-4151-80DC-F504AAFEF876}">
      <dsp:nvSpPr>
        <dsp:cNvPr id="0" name=""/>
        <dsp:cNvSpPr/>
      </dsp:nvSpPr>
      <dsp:spPr>
        <a:xfrm>
          <a:off x="1557349" y="546696"/>
          <a:ext cx="3610953" cy="3610953"/>
        </a:xfrm>
        <a:custGeom>
          <a:avLst/>
          <a:gdLst/>
          <a:ahLst/>
          <a:cxnLst/>
          <a:rect l="0" t="0" r="0" b="0"/>
          <a:pathLst>
            <a:path>
              <a:moveTo>
                <a:pt x="952660" y="3396844"/>
              </a:moveTo>
              <a:arcTo wR="1805476" hR="1805476" stAng="7091215" swAng="2625605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6ABE82-5139-48D9-A3C3-5880D8541128}">
      <dsp:nvSpPr>
        <dsp:cNvPr id="0" name=""/>
        <dsp:cNvSpPr/>
      </dsp:nvSpPr>
      <dsp:spPr>
        <a:xfrm>
          <a:off x="716643" y="1805713"/>
          <a:ext cx="1681413" cy="1092918"/>
        </a:xfrm>
        <a:prstGeom prst="roundRect">
          <a:avLst/>
        </a:prstGeom>
        <a:gradFill rotWithShape="0">
          <a:gsLst>
            <a:gs pos="0">
              <a:srgbClr val="4472C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rgbClr>
            </a:gs>
            <a:gs pos="50000">
              <a:srgbClr val="4472C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rgbClr>
            </a:gs>
            <a:gs pos="100000">
              <a:srgbClr val="4472C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rgb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QUALITY IMPROVEMENT</a:t>
          </a:r>
        </a:p>
      </dsp:txBody>
      <dsp:txXfrm>
        <a:off x="769995" y="1859065"/>
        <a:ext cx="1574709" cy="986214"/>
      </dsp:txXfrm>
    </dsp:sp>
    <dsp:sp modelId="{99784A96-6976-4018-A06E-1E058E3E098C}">
      <dsp:nvSpPr>
        <dsp:cNvPr id="0" name=""/>
        <dsp:cNvSpPr/>
      </dsp:nvSpPr>
      <dsp:spPr>
        <a:xfrm>
          <a:off x="1557349" y="546696"/>
          <a:ext cx="3610953" cy="3610953"/>
        </a:xfrm>
        <a:custGeom>
          <a:avLst/>
          <a:gdLst/>
          <a:ahLst/>
          <a:cxnLst/>
          <a:rect l="0" t="0" r="0" b="0"/>
          <a:pathLst>
            <a:path>
              <a:moveTo>
                <a:pt x="88883" y="1245965"/>
              </a:moveTo>
              <a:arcTo wR="1805476" hR="1805476" stAng="11883180" swAng="2625605"/>
            </a:path>
          </a:pathLst>
        </a:custGeom>
        <a:noFill/>
        <a:ln w="6350" cap="flat" cmpd="sng" algn="ctr">
          <a:solidFill>
            <a:srgbClr val="4472C4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273E17-6A27-4651-96BC-E6282A46B1FF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BB5BD-DCE2-44A1-A6F6-2A019A7D03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Virtual Office Hours - Zoom meeting, Canvas chat </a:t>
            </a:r>
          </a:p>
          <a:p>
            <a:r>
              <a:rPr lang="en-US" dirty="0"/>
              <a:t>Faculty Email – Goucher email </a:t>
            </a:r>
          </a:p>
          <a:p>
            <a:r>
              <a:rPr lang="en-US" dirty="0"/>
              <a:t>Contact number – text option (free text only app)</a:t>
            </a:r>
          </a:p>
          <a:p>
            <a:r>
              <a:rPr lang="en-US" dirty="0"/>
              <a:t>Weekly announcements – audio, video (webcam or demonstrations)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5BD-DCE2-44A1-A6F6-2A019A7D03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47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Zoom – live sessions can be recorded lectures with guest speakers, breakout rooms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Studio – record (webcam, screencast, PowerPoint voiceover and video. Studio lecture review and response</a:t>
            </a:r>
          </a:p>
          <a:p>
            <a:endParaRPr lang="en-US" dirty="0"/>
          </a:p>
          <a:p>
            <a:r>
              <a:rPr lang="en-US" dirty="0"/>
              <a:t>Audio podcast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5BD-DCE2-44A1-A6F6-2A019A7D03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751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Discussion – written, images, audio, or video - Introductory Icebreakers (portrait of self using any device)</a:t>
            </a:r>
          </a:p>
          <a:p>
            <a:endParaRPr lang="en-US" dirty="0"/>
          </a:p>
          <a:p>
            <a:r>
              <a:rPr lang="en-US" dirty="0"/>
              <a:t>Canvas Chat</a:t>
            </a:r>
          </a:p>
          <a:p>
            <a:r>
              <a:rPr lang="en-US" dirty="0"/>
              <a:t>Blogs/Wikis </a:t>
            </a:r>
          </a:p>
          <a:p>
            <a:r>
              <a:rPr lang="en-US" dirty="0"/>
              <a:t>Social Media – Flip Grid, Twitter, etc. Develop feasible instructions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5BD-DCE2-44A1-A6F6-2A019A7D034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33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Communication/Collaboration </a:t>
            </a:r>
          </a:p>
          <a:p>
            <a:pPr lvl="1"/>
            <a:r>
              <a:rPr lang="en-US" dirty="0"/>
              <a:t>Debate a topic – divide class into sides, collaborate within their groups to the group discussion, report out in class discussion </a:t>
            </a:r>
          </a:p>
          <a:p>
            <a:pPr lvl="2"/>
            <a:r>
              <a:rPr lang="en-US" dirty="0"/>
              <a:t>Replies = Individual or Group Responses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Interview (Video or Audio)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Beneficial in large class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Beneficial in courses covering lots of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Beneficial in courses that require collaboration with peers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Utilize the free software that is afforded by Goucher – Students and faculty have  access to the full version of Microsoft Office Professional Plus – computer and mobile access. Student Access to Microsoft through Goucher</a:t>
            </a:r>
          </a:p>
          <a:p>
            <a:pPr marL="0" indent="0">
              <a:buNone/>
            </a:pPr>
            <a:r>
              <a:rPr lang="en-US" dirty="0"/>
              <a:t>Microsoft Whiteboard – freeform digital canvas where ideas, content, and people come together – create freely, work naturally in real time or recorded (confirm)</a:t>
            </a:r>
          </a:p>
          <a:p>
            <a:pPr marL="0" indent="0">
              <a:buNone/>
            </a:pPr>
            <a:r>
              <a:rPr lang="en-US" dirty="0"/>
              <a:t>Microsoft Teams – Groups can meet virtually, chat anywhere, meet from anywhere, call from anywhere, collaborate from anywhere </a:t>
            </a:r>
          </a:p>
          <a:p>
            <a:pPr marL="0" indent="0">
              <a:buNone/>
            </a:pPr>
            <a:r>
              <a:rPr lang="en-US" dirty="0"/>
              <a:t>Yammer </a:t>
            </a:r>
          </a:p>
          <a:p>
            <a:pPr marL="0" indent="0">
              <a:buNone/>
            </a:pPr>
            <a:r>
              <a:rPr lang="en-US" dirty="0"/>
              <a:t>Microsoft Office – 1 Terabyte of cloud storage per student</a:t>
            </a:r>
          </a:p>
          <a:p>
            <a:pPr marL="0" indent="0">
              <a:buNone/>
            </a:pPr>
            <a:r>
              <a:rPr lang="en-US" dirty="0" err="1"/>
              <a:t>CheckMarket</a:t>
            </a:r>
            <a:r>
              <a:rPr lang="en-US" dirty="0"/>
              <a:t> – Polls and Surveys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5BD-DCE2-44A1-A6F6-2A019A7D03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43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Scaffolding Assignment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Post topic to discussion forum (avoid duplicate topics)</a:t>
            </a:r>
          </a:p>
          <a:p>
            <a:r>
              <a:rPr lang="en-US" dirty="0"/>
              <a:t>Presentation – Studio </a:t>
            </a:r>
          </a:p>
          <a:p>
            <a:pPr lvl="1"/>
            <a:r>
              <a:rPr lang="en-US" dirty="0"/>
              <a:t>Week # - Develop Presentation </a:t>
            </a:r>
          </a:p>
          <a:p>
            <a:pPr lvl="1"/>
            <a:r>
              <a:rPr lang="en-US" dirty="0"/>
              <a:t>Week # Post Presentation </a:t>
            </a:r>
          </a:p>
          <a:p>
            <a:pPr lvl="1"/>
            <a:r>
              <a:rPr lang="en-US" dirty="0"/>
              <a:t>Week # Feedback</a:t>
            </a:r>
          </a:p>
          <a:p>
            <a:r>
              <a:rPr lang="en-US" dirty="0"/>
              <a:t>Best Practices – Notify students early on about presentation so they can prepare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5BD-DCE2-44A1-A6F6-2A019A7D03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47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Prepare</a:t>
            </a:r>
            <a:r>
              <a:rPr lang="en-US" dirty="0"/>
              <a:t> - Online Communication Expectations/Netiquette &amp;  by notifying and reminding students of upcoming discussion (prior week)</a:t>
            </a:r>
          </a:p>
          <a:p>
            <a:pPr marL="0" indent="0">
              <a:buNone/>
            </a:pPr>
            <a:r>
              <a:rPr lang="en-US" b="1" dirty="0"/>
              <a:t>Plan </a:t>
            </a:r>
            <a:r>
              <a:rPr lang="en-US" dirty="0"/>
              <a:t>- Instructions are clear, feasible, and relevant for the online environment &amp; Large class size – Group Communication &amp; Covering lots of information – Group Communication – Pick a topic and reply to another topic</a:t>
            </a:r>
          </a:p>
          <a:p>
            <a:pPr marL="0" indent="0">
              <a:buNone/>
            </a:pPr>
            <a:r>
              <a:rPr lang="en-US" b="1" dirty="0"/>
              <a:t>Monitor </a:t>
            </a:r>
            <a:r>
              <a:rPr lang="en-US" dirty="0"/>
              <a:t>– Faculty interaction/engagement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Quality Improvement </a:t>
            </a:r>
            <a:r>
              <a:rPr lang="en-US" dirty="0"/>
              <a:t>- Discussion Specifically for Q and 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BB5BD-DCE2-44A1-A6F6-2A019A7D03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75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78A4D-C89A-490D-A722-6B3CBA5DF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CD59-36B0-4664-A503-33FF5D9A5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B7042E-9598-4825-BDE7-B3BDBC402C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8577-8A92-4890-B2E9-BE394A84627E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1115D-1219-4EAB-996B-E21A26303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7151D-3EF0-493E-A706-D39911E71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6B46-84E6-4182-8DB1-D53C82F3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50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70E28-8A4F-406E-86CC-73F7D1EA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46FE29-CB6E-45C0-9B59-AD907C42D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48BCC9-7A4D-4A7D-B78D-99AC84715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8577-8A92-4890-B2E9-BE394A84627E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E7B18-B58C-4CBE-84FB-A2BCBF99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5FBDDD-CCC3-4C2A-AB63-150BDCFF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6B46-84E6-4182-8DB1-D53C82F3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584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33AA56-1E1E-4780-86A9-30F8C6F008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F9FB9-ED11-46BF-9E7E-7253DC327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84DB2-5048-44BC-8AD3-DD0E0A470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8577-8A92-4890-B2E9-BE394A84627E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3CBD4-C68B-40EC-B770-00FB954E5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E5EEC-70B9-4CEA-BF6A-57B92CC2F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6B46-84E6-4182-8DB1-D53C82F3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48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082D-69AC-084E-81F0-8E854FB625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2"/>
            <a:ext cx="9144000" cy="4592638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174440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F082D-69AC-084E-81F0-8E854FB625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600199"/>
            <a:ext cx="9144000" cy="1828801"/>
          </a:xfrm>
          <a:prstGeom prst="rect">
            <a:avLst/>
          </a:prstGeom>
        </p:spPr>
        <p:txBody>
          <a:bodyPr anchor="b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Section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D953F5-D2A4-634E-97D2-AF434B0A86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95700"/>
            <a:ext cx="9144000" cy="1562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799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09632"/>
            <a:ext cx="9144000" cy="952353"/>
          </a:xfrm>
          <a:prstGeom prst="rect">
            <a:avLst/>
          </a:prstGeom>
        </p:spPr>
        <p:txBody>
          <a:bodyPr/>
          <a:lstStyle>
            <a:lvl1pPr>
              <a:defRPr sz="4000" b="1" i="0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11685"/>
            <a:ext cx="9144000" cy="4210828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2080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10814"/>
            <a:ext cx="5410200" cy="4015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10814"/>
            <a:ext cx="5410200" cy="40153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909632"/>
            <a:ext cx="10972800" cy="952353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0131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96227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641097"/>
            <a:ext cx="5386388" cy="37628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896227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641097"/>
            <a:ext cx="5389562" cy="376284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09600" y="909632"/>
            <a:ext cx="10972800" cy="951559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4890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909632"/>
            <a:ext cx="10972800" cy="952353"/>
          </a:xfrm>
          <a:prstGeom prst="rect">
            <a:avLst/>
          </a:prstGeom>
        </p:spPr>
        <p:txBody>
          <a:bodyPr/>
          <a:lstStyle>
            <a:lvl1pPr>
              <a:defRPr sz="40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7721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54246" y="1685365"/>
            <a:ext cx="4290692" cy="705738"/>
          </a:xfrm>
        </p:spPr>
        <p:txBody>
          <a:bodyPr anchor="t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7354246" y="2513724"/>
            <a:ext cx="4290692" cy="367284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"/>
          </p:nvPr>
        </p:nvSpPr>
        <p:spPr>
          <a:xfrm>
            <a:off x="432634" y="1685365"/>
            <a:ext cx="6732822" cy="372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6688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5302793"/>
            <a:ext cx="7315200" cy="566315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1024663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950846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2572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7BE81-83FA-49E8-BBA9-8BDE1C1F2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6B4C8-AF14-458F-B559-0BA9E9D11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D3CE54-AC6D-40B0-9F89-C1953F55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8577-8A92-4890-B2E9-BE394A84627E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3F2BF-4051-4705-97DB-5DEBB35DE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82B64C-213F-4FEC-9679-4FE7B0D6A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6B46-84E6-4182-8DB1-D53C82F3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04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3718" y="1096888"/>
            <a:ext cx="8262716" cy="529919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3274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656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DB0D4-98F3-43A7-A3CF-E56434466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B9E1E5-B4CC-42BD-8134-4F3773973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27C54-6573-4911-A697-24B8EC83C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8577-8A92-4890-B2E9-BE394A84627E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4CB2E-0DFB-4E35-85C3-BBE3A79A6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860065-07BE-4914-9ED6-D7C9E173B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6B46-84E6-4182-8DB1-D53C82F3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5808D-53EE-4390-9F7A-4272DD738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81B24-EE55-4617-9F16-35519C562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1AC1E4-69D1-46EE-97B6-7EE3C4D6EC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3313A3-E399-4486-B179-2168483E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8577-8A92-4890-B2E9-BE394A84627E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D58873-77EA-4598-AB04-6952115A0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2DF7E-9BCD-4A74-A9B8-58FD94D6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6B46-84E6-4182-8DB1-D53C82F3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35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892F7-9304-4D64-B7BF-73467C4981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A90EB-C941-4830-9E00-AF35604E13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34D2F6-9362-49D7-B5AF-4FC8BF58E6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F0E6B-66C5-4453-8DF8-5DC0BD8CF2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9C1D0B-E68F-4309-99EB-DB9173B0DA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B45A17-C669-42D6-B32A-83A640E83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8577-8A92-4890-B2E9-BE394A84627E}" type="datetimeFigureOut">
              <a:rPr lang="en-US" smtClean="0"/>
              <a:t>4/26/20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8821C4-A6E7-4139-B966-2F2E88083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4873BD-7326-46B0-8CD7-D27FD5B50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6B46-84E6-4182-8DB1-D53C82F3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787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19BC4-E15C-413B-843F-10D16229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8B631-1F33-4667-B211-FF9246C0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8577-8A92-4890-B2E9-BE394A84627E}" type="datetimeFigureOut">
              <a:rPr lang="en-US" smtClean="0"/>
              <a:t>4/26/20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1B8ED7-BDB2-439F-A6C9-E24E5A1E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2F139E-35B2-4ED3-86DC-8D8386F5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6B46-84E6-4182-8DB1-D53C82F3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62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3720B1-E24A-43F5-BDD4-3C5BD998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8577-8A92-4890-B2E9-BE394A84627E}" type="datetimeFigureOut">
              <a:rPr lang="en-US" smtClean="0"/>
              <a:t>4/26/20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1093F4-F982-488F-94CF-D493E7224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659A1-6227-4E05-84C1-1DF1A7E7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6B46-84E6-4182-8DB1-D53C82F3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16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A3F00-A875-4CCF-83BE-03CD99D1A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EA37A-B3E5-476F-A615-FF4F87D0A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A4CFB-FFAC-4B34-ACE7-CB059996D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AE315A-C2D9-40A9-81D7-7C6E1C45F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8577-8A92-4890-B2E9-BE394A84627E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BCC913-9EA3-4B09-85CC-3646B9CA1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827DF-C433-44D2-853F-BEC254DB8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6B46-84E6-4182-8DB1-D53C82F3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80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FA963-92E7-4225-BF56-1E616B644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D3C26E-4188-4B0F-A01F-6FBFF8709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480F4-6426-4D19-9352-723E80FDD0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2F50D-2EF2-4635-9DE9-98A9971C1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8577-8A92-4890-B2E9-BE394A84627E}" type="datetimeFigureOut">
              <a:rPr lang="en-US" smtClean="0"/>
              <a:t>4/26/20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E47182-A0E7-4A6F-9DF8-1A3D84F04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7817C-C292-4D34-8B8E-E4E13BC30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6B46-84E6-4182-8DB1-D53C82F3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85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03EC14-7BC3-48A9-BE6E-5B69310A4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4461C-ABBD-4A5D-8910-5FC760AEE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5B8B4-9A14-4B52-B750-B05180020C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58577-8A92-4890-B2E9-BE394A84627E}" type="datetimeFigureOut">
              <a:rPr lang="en-US" smtClean="0"/>
              <a:t>4/26/20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9203E-F592-4C3B-8909-166BE5C9D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A9C06-31AB-47D5-AE48-ACE35EFBE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66B46-84E6-4182-8DB1-D53C82F327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8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A5BAD98-D204-9A4E-B4C5-6F2A27EFDA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05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149793"/>
            <a:ext cx="9144000" cy="53027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9230" y="-8057"/>
            <a:ext cx="12232159" cy="64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507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0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BBB0-4B97-4B01-8687-E5A563490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4EE22-A1BF-4BBE-AA0F-EFBAEC70B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1496EA-E69A-104F-8EAB-C457E969B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5D7C50-4466-0C4E-90D4-4C4B7EFBCD6A}"/>
              </a:ext>
            </a:extLst>
          </p:cNvPr>
          <p:cNvSpPr txBox="1"/>
          <p:nvPr/>
        </p:nvSpPr>
        <p:spPr>
          <a:xfrm>
            <a:off x="1133822" y="4650064"/>
            <a:ext cx="9924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Converting Face-to-Face Conversation Online</a:t>
            </a:r>
          </a:p>
        </p:txBody>
      </p:sp>
    </p:spTree>
    <p:extLst>
      <p:ext uri="{BB962C8B-B14F-4D97-AF65-F5344CB8AC3E}">
        <p14:creationId xmlns:p14="http://schemas.microsoft.com/office/powerpoint/2010/main" val="563425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F24FA1DE-181C-7E41-A1F5-3DE45EBCC4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43" t="15340" r="23071" b="20702"/>
          <a:stretch/>
        </p:blipFill>
        <p:spPr>
          <a:xfrm>
            <a:off x="4511221" y="5265981"/>
            <a:ext cx="3169557" cy="159201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07DBD30-F6C4-CD47-AE2B-26C6160366A4}"/>
              </a:ext>
            </a:extLst>
          </p:cNvPr>
          <p:cNvSpPr txBox="1">
            <a:spLocks/>
          </p:cNvSpPr>
          <p:nvPr/>
        </p:nvSpPr>
        <p:spPr>
          <a:xfrm>
            <a:off x="0" y="707299"/>
            <a:ext cx="10515600" cy="81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>
              <a:lnSpc>
                <a:spcPct val="100000"/>
              </a:lnSpc>
              <a:spcBef>
                <a:spcPts val="0"/>
              </a:spcBef>
            </a:pPr>
            <a:r>
              <a:rPr lang="en-US" sz="2400" b="1" spc="600" dirty="0">
                <a:solidFill>
                  <a:schemeClr val="tx2"/>
                </a:solidFill>
                <a:ea typeface="+mn-ea"/>
                <a:cs typeface="+mn-cs"/>
              </a:rPr>
              <a:t>PROVIDING FACULTY AND PEER FEEDBACK ONLINE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2CCF8257-CFFF-F549-A3D5-1326FE4E02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4024500"/>
              </p:ext>
            </p:extLst>
          </p:nvPr>
        </p:nvGraphicFramePr>
        <p:xfrm>
          <a:off x="132443" y="1520501"/>
          <a:ext cx="11826240" cy="3816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37167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7DBD30-F6C4-CD47-AE2B-26C6160366A4}"/>
              </a:ext>
            </a:extLst>
          </p:cNvPr>
          <p:cNvSpPr txBox="1">
            <a:spLocks/>
          </p:cNvSpPr>
          <p:nvPr/>
        </p:nvSpPr>
        <p:spPr>
          <a:xfrm>
            <a:off x="182880" y="830801"/>
            <a:ext cx="10515600" cy="81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>
              <a:lnSpc>
                <a:spcPct val="100000"/>
              </a:lnSpc>
              <a:spcBef>
                <a:spcPts val="0"/>
              </a:spcBef>
            </a:pPr>
            <a:r>
              <a:rPr lang="en-US" sz="2400" b="1" spc="600" dirty="0">
                <a:solidFill>
                  <a:schemeClr val="tx2"/>
                </a:solidFill>
              </a:rPr>
              <a:t>ONLINE COMMUNICATION BEST PRACTICES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1D0668-4FA4-9D45-8C62-BA4185B236C9}"/>
              </a:ext>
            </a:extLst>
          </p:cNvPr>
          <p:cNvSpPr txBox="1"/>
          <p:nvPr/>
        </p:nvSpPr>
        <p:spPr>
          <a:xfrm>
            <a:off x="576255" y="1615960"/>
            <a:ext cx="6217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feasible and detailed instructions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Assignment Reminders throughout the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Embed technology instructions in course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Group assignments – Consider a team planner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3F863D8-A175-9E4E-AF1A-E1E17027BE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5279367"/>
              </p:ext>
            </p:extLst>
          </p:nvPr>
        </p:nvGraphicFramePr>
        <p:xfrm>
          <a:off x="5390606" y="1954612"/>
          <a:ext cx="6725653" cy="4704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6D674973-4B3C-6E44-A4AF-209345302CC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2" r="25023"/>
          <a:stretch/>
        </p:blipFill>
        <p:spPr>
          <a:xfrm>
            <a:off x="1088020" y="3637724"/>
            <a:ext cx="3614940" cy="277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55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8BBB0-4B97-4B01-8687-E5A56349060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84EE22-A1BF-4BBE-AA0F-EFBAEC70BB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1496EA-E69A-104F-8EAB-C457E969B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5D7C50-4466-0C4E-90D4-4C4B7EFBCD6A}"/>
              </a:ext>
            </a:extLst>
          </p:cNvPr>
          <p:cNvSpPr txBox="1"/>
          <p:nvPr/>
        </p:nvSpPr>
        <p:spPr>
          <a:xfrm>
            <a:off x="1133822" y="4903857"/>
            <a:ext cx="99243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/>
                </a:solidFill>
              </a:rPr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4165438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B15F894-DE6B-5B4B-9B19-C89F941CC07A}"/>
              </a:ext>
            </a:extLst>
          </p:cNvPr>
          <p:cNvSpPr/>
          <p:nvPr/>
        </p:nvSpPr>
        <p:spPr>
          <a:xfrm>
            <a:off x="777441" y="963877"/>
            <a:ext cx="3494362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AGENDA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3819E522-5EC0-F941-B455-A305784B4123}"/>
              </a:ext>
            </a:extLst>
          </p:cNvPr>
          <p:cNvSpPr txBox="1">
            <a:spLocks/>
          </p:cNvSpPr>
          <p:nvPr/>
        </p:nvSpPr>
        <p:spPr>
          <a:xfrm>
            <a:off x="4727680" y="963877"/>
            <a:ext cx="7215969" cy="49302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342900">
              <a:buFont typeface="Wingdings" pitchFamily="2" charset="2"/>
              <a:buChar char="ü"/>
            </a:pPr>
            <a:r>
              <a:rPr lang="en-US" sz="2400" dirty="0"/>
              <a:t>Significance of Online Communication/Discussion</a:t>
            </a:r>
          </a:p>
          <a:p>
            <a:pPr marL="571500" indent="-342900">
              <a:buFont typeface="Wingdings" pitchFamily="2" charset="2"/>
              <a:buChar char="ü"/>
            </a:pPr>
            <a:r>
              <a:rPr lang="en-US" sz="2400" dirty="0"/>
              <a:t>Common Forms of In Class Communication</a:t>
            </a:r>
          </a:p>
          <a:p>
            <a:pPr marL="571500" indent="-342900">
              <a:buFont typeface="Wingdings" pitchFamily="2" charset="2"/>
              <a:buChar char="ü"/>
            </a:pPr>
            <a:r>
              <a:rPr lang="en-US" sz="2400" dirty="0"/>
              <a:t>Transferring in Class Lectures Online </a:t>
            </a:r>
          </a:p>
          <a:p>
            <a:pPr marL="571500" indent="-342900">
              <a:buFont typeface="Wingdings" pitchFamily="2" charset="2"/>
              <a:buChar char="ü"/>
            </a:pPr>
            <a:r>
              <a:rPr lang="en-US" sz="2400" dirty="0"/>
              <a:t>Transferring in Class Discussion Online</a:t>
            </a:r>
          </a:p>
          <a:p>
            <a:pPr marL="571500" indent="-342900">
              <a:buFont typeface="Wingdings" pitchFamily="2" charset="2"/>
              <a:buChar char="ü"/>
            </a:pPr>
            <a:r>
              <a:rPr lang="en-US" sz="2400" dirty="0"/>
              <a:t>Transferring in Class Group Discussion/Activities Online</a:t>
            </a:r>
          </a:p>
          <a:p>
            <a:pPr marL="571500" indent="-342900">
              <a:buFont typeface="Wingdings" pitchFamily="2" charset="2"/>
              <a:buChar char="ü"/>
            </a:pPr>
            <a:r>
              <a:rPr lang="en-US" sz="2400" dirty="0"/>
              <a:t>Transferring in Class Presentation Online</a:t>
            </a:r>
          </a:p>
          <a:p>
            <a:pPr marL="571500" indent="-342900">
              <a:buFont typeface="Wingdings" pitchFamily="2" charset="2"/>
              <a:buChar char="ü"/>
            </a:pPr>
            <a:r>
              <a:rPr lang="en-US" sz="2400" dirty="0"/>
              <a:t>Providing Faculty and Peer Feedback Online</a:t>
            </a:r>
          </a:p>
          <a:p>
            <a:pPr marL="571500" indent="-342900">
              <a:buFont typeface="Wingdings" pitchFamily="2" charset="2"/>
              <a:buChar char="ü"/>
            </a:pPr>
            <a:r>
              <a:rPr lang="en-US" sz="2400" dirty="0"/>
              <a:t>Online Communication Best Practices</a:t>
            </a:r>
          </a:p>
          <a:p>
            <a:pPr marL="571500" indent="-342900">
              <a:buFont typeface="Wingdings" pitchFamily="2" charset="2"/>
              <a:buChar char="ü"/>
            </a:pPr>
            <a:r>
              <a:rPr lang="en-US" sz="2400" dirty="0"/>
              <a:t>Question and Answers</a:t>
            </a:r>
          </a:p>
        </p:txBody>
      </p:sp>
    </p:spTree>
    <p:extLst>
      <p:ext uri="{BB962C8B-B14F-4D97-AF65-F5344CB8AC3E}">
        <p14:creationId xmlns:p14="http://schemas.microsoft.com/office/powerpoint/2010/main" val="283084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688A3E2-B31C-EF4F-A5DB-CBA7DB6ED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1738392"/>
            <a:ext cx="4419600" cy="4419600"/>
          </a:xfrm>
          <a:prstGeom prst="rect">
            <a:avLst/>
          </a:prstGeom>
          <a:noFill/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DAA4AC-7653-454F-A2DC-CF5C692520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5193"/>
            <a:ext cx="8483600" cy="466581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Increase student interest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Increase student engagement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Maintain student focus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Encourage dialogue among peers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Broaden student perspectives and views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Encourages students to think deeper and make connections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Instant faculty feedback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Bridge learning gaps</a:t>
            </a:r>
          </a:p>
          <a:p>
            <a:pPr>
              <a:lnSpc>
                <a:spcPct val="150000"/>
              </a:lnSpc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362A3-60E6-D24D-BC1E-13226741C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09632"/>
            <a:ext cx="10972800" cy="95235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spc="600" dirty="0">
                <a:solidFill>
                  <a:schemeClr val="tx2"/>
                </a:solidFill>
              </a:rPr>
              <a:t>SIGNIFICANCE OF CLASS CONVERSATION</a:t>
            </a:r>
          </a:p>
        </p:txBody>
      </p:sp>
    </p:spTree>
    <p:extLst>
      <p:ext uri="{BB962C8B-B14F-4D97-AF65-F5344CB8AC3E}">
        <p14:creationId xmlns:p14="http://schemas.microsoft.com/office/powerpoint/2010/main" val="73261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362A3-60E6-D24D-BC1E-13226741C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54" y="860790"/>
            <a:ext cx="10972800" cy="690563"/>
          </a:xfrm>
        </p:spPr>
        <p:txBody>
          <a:bodyPr>
            <a:normAutofit/>
          </a:bodyPr>
          <a:lstStyle/>
          <a:p>
            <a:pPr algn="l"/>
            <a:r>
              <a:rPr lang="en-US" sz="2800" spc="600" dirty="0">
                <a:solidFill>
                  <a:schemeClr val="tx2"/>
                </a:solidFill>
                <a:latin typeface="+mj-lt"/>
              </a:rPr>
              <a:t>COMMON FORMS OF CLASS COMMUNICATION</a:t>
            </a:r>
            <a:endParaRPr lang="en-US" sz="28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C9D4101F-20F3-BB4E-B9D1-E51B3C137C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8820959"/>
              </p:ext>
            </p:extLst>
          </p:nvPr>
        </p:nvGraphicFramePr>
        <p:xfrm>
          <a:off x="986246" y="1551353"/>
          <a:ext cx="10564587" cy="50385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BECAAC16-C70D-FB49-8518-DD9B92C502D8}"/>
              </a:ext>
            </a:extLst>
          </p:cNvPr>
          <p:cNvSpPr txBox="1">
            <a:spLocks/>
          </p:cNvSpPr>
          <p:nvPr/>
        </p:nvSpPr>
        <p:spPr>
          <a:xfrm>
            <a:off x="1614237" y="5474787"/>
            <a:ext cx="8963525" cy="5083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6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ALL CAN BE DONE ONLINE</a:t>
            </a:r>
          </a:p>
        </p:txBody>
      </p:sp>
    </p:spTree>
    <p:extLst>
      <p:ext uri="{BB962C8B-B14F-4D97-AF65-F5344CB8AC3E}">
        <p14:creationId xmlns:p14="http://schemas.microsoft.com/office/powerpoint/2010/main" val="273609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C822ADAE-3040-F743-A188-65EAFC015E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r="6411" b="569"/>
          <a:stretch/>
        </p:blipFill>
        <p:spPr>
          <a:xfrm>
            <a:off x="0" y="1520596"/>
            <a:ext cx="5689600" cy="472780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CECD018-091C-8C44-87FF-B87654C15678}"/>
              </a:ext>
            </a:extLst>
          </p:cNvPr>
          <p:cNvSpPr txBox="1">
            <a:spLocks/>
          </p:cNvSpPr>
          <p:nvPr/>
        </p:nvSpPr>
        <p:spPr>
          <a:xfrm>
            <a:off x="388620" y="880869"/>
            <a:ext cx="10815320" cy="5978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6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FACULTY ONLINE COMMUNICATION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30F85E4-CEDE-F047-BFEF-7BA7674935C9}"/>
              </a:ext>
            </a:extLst>
          </p:cNvPr>
          <p:cNvSpPr txBox="1">
            <a:spLocks/>
          </p:cNvSpPr>
          <p:nvPr/>
        </p:nvSpPr>
        <p:spPr>
          <a:xfrm>
            <a:off x="1049685" y="1295047"/>
            <a:ext cx="10815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89DC5591-456B-DA4B-9308-F49275411E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4635021"/>
              </p:ext>
            </p:extLst>
          </p:nvPr>
        </p:nvGraphicFramePr>
        <p:xfrm>
          <a:off x="5049782" y="1520596"/>
          <a:ext cx="6815223" cy="4498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9019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9889E1F-462F-E046-B575-1C50031DF761}"/>
              </a:ext>
            </a:extLst>
          </p:cNvPr>
          <p:cNvSpPr txBox="1">
            <a:spLocks/>
          </p:cNvSpPr>
          <p:nvPr/>
        </p:nvSpPr>
        <p:spPr>
          <a:xfrm>
            <a:off x="163831" y="794064"/>
            <a:ext cx="10515600" cy="662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6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TRANSFERRING IN CLASS LECTURES ONLINE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394F9E2-1566-D441-8071-A98127E66C8B}"/>
              </a:ext>
            </a:extLst>
          </p:cNvPr>
          <p:cNvSpPr txBox="1">
            <a:spLocks/>
          </p:cNvSpPr>
          <p:nvPr/>
        </p:nvSpPr>
        <p:spPr>
          <a:xfrm>
            <a:off x="688340" y="1253331"/>
            <a:ext cx="1081532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A366771-9137-5244-9069-C81D348909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7816389"/>
              </p:ext>
            </p:extLst>
          </p:nvPr>
        </p:nvGraphicFramePr>
        <p:xfrm>
          <a:off x="257710" y="1129407"/>
          <a:ext cx="5932169" cy="4943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83E9C086-0315-5B43-90CD-43774823805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702" b="9621"/>
          <a:stretch/>
        </p:blipFill>
        <p:spPr>
          <a:xfrm>
            <a:off x="6452134" y="1705753"/>
            <a:ext cx="5311607" cy="4275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95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7DBD30-F6C4-CD47-AE2B-26C6160366A4}"/>
              </a:ext>
            </a:extLst>
          </p:cNvPr>
          <p:cNvSpPr txBox="1">
            <a:spLocks/>
          </p:cNvSpPr>
          <p:nvPr/>
        </p:nvSpPr>
        <p:spPr>
          <a:xfrm>
            <a:off x="367249" y="830801"/>
            <a:ext cx="10515600" cy="81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6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TRANSFERRING IN CLASS DISCUSSION ONLINE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CB3D185F-0055-8D4D-87E4-C8C0223E17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1512603"/>
              </p:ext>
            </p:extLst>
          </p:nvPr>
        </p:nvGraphicFramePr>
        <p:xfrm>
          <a:off x="-586426" y="1611405"/>
          <a:ext cx="8179851" cy="52139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 descr="A close up of a computer&#10;&#10;Description automatically generated">
            <a:extLst>
              <a:ext uri="{FF2B5EF4-FFF2-40B4-BE49-F238E27FC236}">
                <a16:creationId xmlns:a16="http://schemas.microsoft.com/office/drawing/2014/main" id="{930C3C7F-5674-6149-AB0C-9CF8EFCEBDB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3"/>
          <a:stretch/>
        </p:blipFill>
        <p:spPr>
          <a:xfrm>
            <a:off x="6639749" y="1644003"/>
            <a:ext cx="5185002" cy="400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5746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CAFF867-33F0-F642-A6FC-0CFDB3BCF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807" y="1757625"/>
            <a:ext cx="4958463" cy="3864684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07DBD30-F6C4-CD47-AE2B-26C6160366A4}"/>
              </a:ext>
            </a:extLst>
          </p:cNvPr>
          <p:cNvSpPr txBox="1">
            <a:spLocks/>
          </p:cNvSpPr>
          <p:nvPr/>
        </p:nvSpPr>
        <p:spPr>
          <a:xfrm>
            <a:off x="333103" y="797176"/>
            <a:ext cx="10515600" cy="81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US" sz="2800" b="1" spc="600" dirty="0">
                <a:solidFill>
                  <a:schemeClr val="tx2"/>
                </a:solidFill>
                <a:latin typeface="Calibri Light" panose="020F0302020204030204"/>
              </a:rPr>
              <a:t>GROUP DISCUSSION AND ASSIGNMENTS </a:t>
            </a:r>
            <a:r>
              <a:rPr kumimoji="0" lang="en-US" sz="2800" b="1" i="0" u="none" strike="noStrike" kern="1200" cap="none" spc="6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ONLINE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1D0668-4FA4-9D45-8C62-BA4185B236C9}"/>
              </a:ext>
            </a:extLst>
          </p:cNvPr>
          <p:cNvSpPr txBox="1"/>
          <p:nvPr/>
        </p:nvSpPr>
        <p:spPr>
          <a:xfrm>
            <a:off x="654564" y="2010436"/>
            <a:ext cx="6321277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Research topics &amp; report findings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Class or group debate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Group interview (record using Zoom)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Multiple discussion topics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Canvas Collaborate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Microsoft Teams</a:t>
            </a:r>
          </a:p>
        </p:txBody>
      </p:sp>
    </p:spTree>
    <p:extLst>
      <p:ext uri="{BB962C8B-B14F-4D97-AF65-F5344CB8AC3E}">
        <p14:creationId xmlns:p14="http://schemas.microsoft.com/office/powerpoint/2010/main" val="3330145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icture containing computer&#10;&#10;Description automatically generated">
            <a:extLst>
              <a:ext uri="{FF2B5EF4-FFF2-40B4-BE49-F238E27FC236}">
                <a16:creationId xmlns:a16="http://schemas.microsoft.com/office/drawing/2014/main" id="{513F39B2-3FBF-5D4C-8318-116B0757878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914" y="2260238"/>
            <a:ext cx="4423086" cy="3208905"/>
          </a:xfr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07DBD30-F6C4-CD47-AE2B-26C6160366A4}"/>
              </a:ext>
            </a:extLst>
          </p:cNvPr>
          <p:cNvSpPr txBox="1">
            <a:spLocks/>
          </p:cNvSpPr>
          <p:nvPr/>
        </p:nvSpPr>
        <p:spPr>
          <a:xfrm>
            <a:off x="228600" y="966968"/>
            <a:ext cx="11582400" cy="9523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8600" lvl="0" defTabSz="457200">
              <a:spcAft>
                <a:spcPts val="600"/>
              </a:spcAft>
            </a:pPr>
            <a:r>
              <a:rPr lang="en-US" sz="2800" b="1" kern="1200" spc="600" dirty="0">
                <a:solidFill>
                  <a:schemeClr val="tx2"/>
                </a:solidFill>
                <a:ea typeface="+mj-ea"/>
                <a:cs typeface="Arial"/>
              </a:rPr>
              <a:t>TRANSFERRING IN CLASS PRESENTATION ONLINE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D58E17D-7A35-D44E-8071-5453D47EDB85}"/>
              </a:ext>
            </a:extLst>
          </p:cNvPr>
          <p:cNvSpPr txBox="1"/>
          <p:nvPr/>
        </p:nvSpPr>
        <p:spPr>
          <a:xfrm>
            <a:off x="611344" y="1530178"/>
            <a:ext cx="7623486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Presentation Tools (Studio, Zoom, </a:t>
            </a:r>
            <a:r>
              <a:rPr lang="en-US" sz="2000"/>
              <a:t>external tools)</a:t>
            </a:r>
            <a:endParaRPr lang="en-US" sz="2000" dirty="0"/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Scaffold Assignment - break large projects down into smaller segments across each week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Formative and Summative Assessment (individual research, then share findings)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Post notification and reminders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Consider work weeks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Strategic due dates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Draft due dates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/>
              <a:t>Presentation due before last week of course (leave time for feedback week)</a:t>
            </a:r>
          </a:p>
        </p:txBody>
      </p:sp>
    </p:spTree>
    <p:extLst>
      <p:ext uri="{BB962C8B-B14F-4D97-AF65-F5344CB8AC3E}">
        <p14:creationId xmlns:p14="http://schemas.microsoft.com/office/powerpoint/2010/main" val="12191129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ction Title - gra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</TotalTime>
  <Words>735</Words>
  <Application>Microsoft Macintosh PowerPoint</Application>
  <PresentationFormat>Widescreen</PresentationFormat>
  <Paragraphs>129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Wingdings</vt:lpstr>
      <vt:lpstr>Office Theme</vt:lpstr>
      <vt:lpstr>Section Title - gray</vt:lpstr>
      <vt:lpstr>Custom Design</vt:lpstr>
      <vt:lpstr>PowerPoint Presentation</vt:lpstr>
      <vt:lpstr>PowerPoint Presentation</vt:lpstr>
      <vt:lpstr>SIGNIFICANCE OF CLASS CONVERSATION</vt:lpstr>
      <vt:lpstr>COMMON FORMS OF CLASS COMMUNICATION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Mia Rae Fite-James</dc:creator>
  <cp:lastModifiedBy>Mia Rae Fite-James</cp:lastModifiedBy>
  <cp:revision>2</cp:revision>
  <dcterms:created xsi:type="dcterms:W3CDTF">2020-04-26T00:27:46Z</dcterms:created>
  <dcterms:modified xsi:type="dcterms:W3CDTF">2020-04-27T16:20:34Z</dcterms:modified>
</cp:coreProperties>
</file>